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 id="2147483730" r:id="rId5"/>
  </p:sldMasterIdLst>
  <p:notesMasterIdLst>
    <p:notesMasterId r:id="rId77"/>
  </p:notesMasterIdLst>
  <p:sldIdLst>
    <p:sldId id="298" r:id="rId6"/>
    <p:sldId id="289" r:id="rId7"/>
    <p:sldId id="381" r:id="rId8"/>
    <p:sldId id="371" r:id="rId9"/>
    <p:sldId id="372" r:id="rId10"/>
    <p:sldId id="373" r:id="rId11"/>
    <p:sldId id="327" r:id="rId12"/>
    <p:sldId id="353" r:id="rId13"/>
    <p:sldId id="354" r:id="rId14"/>
    <p:sldId id="355" r:id="rId15"/>
    <p:sldId id="325" r:id="rId16"/>
    <p:sldId id="360" r:id="rId17"/>
    <p:sldId id="388" r:id="rId18"/>
    <p:sldId id="317" r:id="rId19"/>
    <p:sldId id="364" r:id="rId20"/>
    <p:sldId id="414" r:id="rId21"/>
    <p:sldId id="361" r:id="rId22"/>
    <p:sldId id="386" r:id="rId23"/>
    <p:sldId id="415" r:id="rId24"/>
    <p:sldId id="379" r:id="rId25"/>
    <p:sldId id="416" r:id="rId26"/>
    <p:sldId id="300" r:id="rId27"/>
    <p:sldId id="368" r:id="rId28"/>
    <p:sldId id="417" r:id="rId29"/>
    <p:sldId id="384" r:id="rId30"/>
    <p:sldId id="324" r:id="rId31"/>
    <p:sldId id="419" r:id="rId32"/>
    <p:sldId id="398" r:id="rId33"/>
    <p:sldId id="277" r:id="rId34"/>
    <p:sldId id="334" r:id="rId35"/>
    <p:sldId id="377" r:id="rId36"/>
    <p:sldId id="335" r:id="rId37"/>
    <p:sldId id="352" r:id="rId38"/>
    <p:sldId id="378" r:id="rId39"/>
    <p:sldId id="336" r:id="rId40"/>
    <p:sldId id="350" r:id="rId41"/>
    <p:sldId id="370" r:id="rId42"/>
    <p:sldId id="343" r:id="rId43"/>
    <p:sldId id="346" r:id="rId44"/>
    <p:sldId id="341" r:id="rId45"/>
    <p:sldId id="418" r:id="rId46"/>
    <p:sldId id="375" r:id="rId47"/>
    <p:sldId id="432" r:id="rId48"/>
    <p:sldId id="422" r:id="rId49"/>
    <p:sldId id="433" r:id="rId50"/>
    <p:sldId id="428" r:id="rId51"/>
    <p:sldId id="427" r:id="rId52"/>
    <p:sldId id="434" r:id="rId53"/>
    <p:sldId id="424" r:id="rId54"/>
    <p:sldId id="307" r:id="rId55"/>
    <p:sldId id="435" r:id="rId56"/>
    <p:sldId id="421" r:id="rId57"/>
    <p:sldId id="437" r:id="rId58"/>
    <p:sldId id="394" r:id="rId59"/>
    <p:sldId id="393" r:id="rId60"/>
    <p:sldId id="438" r:id="rId61"/>
    <p:sldId id="389" r:id="rId62"/>
    <p:sldId id="439" r:id="rId63"/>
    <p:sldId id="396" r:id="rId64"/>
    <p:sldId id="395" r:id="rId65"/>
    <p:sldId id="440" r:id="rId66"/>
    <p:sldId id="429" r:id="rId67"/>
    <p:sldId id="441" r:id="rId68"/>
    <p:sldId id="348" r:id="rId69"/>
    <p:sldId id="442" r:id="rId70"/>
    <p:sldId id="362" r:id="rId71"/>
    <p:sldId id="443" r:id="rId72"/>
    <p:sldId id="363" r:id="rId73"/>
    <p:sldId id="444" r:id="rId74"/>
    <p:sldId id="430" r:id="rId75"/>
    <p:sldId id="292" r:id="rId76"/>
  </p:sldIdLst>
  <p:sldSz cx="10688638" cy="756285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eyas Patil" initials="SP" lastIdx="2" clrIdx="0">
    <p:extLst>
      <p:ext uri="{19B8F6BF-5375-455C-9EA6-DF929625EA0E}">
        <p15:presenceInfo xmlns:p15="http://schemas.microsoft.com/office/powerpoint/2012/main" userId="Shreyas Patil" providerId="None"/>
      </p:ext>
    </p:extLst>
  </p:cmAuthor>
  <p:cmAuthor id="2" name="Akshay Patne" initials="AP" lastIdx="5" clrIdx="1">
    <p:extLst>
      <p:ext uri="{19B8F6BF-5375-455C-9EA6-DF929625EA0E}">
        <p15:presenceInfo xmlns:p15="http://schemas.microsoft.com/office/powerpoint/2012/main" userId="S::akshay.patne@rwth-aachen.de::ef0c5cbf-3b74-4b28-bb37-2e339ee6b676" providerId="AD"/>
      </p:ext>
    </p:extLst>
  </p:cmAuthor>
  <p:cmAuthor id="3" name="Saivyas Kanchinadham" initials="SK" lastIdx="3" clrIdx="2">
    <p:extLst>
      <p:ext uri="{19B8F6BF-5375-455C-9EA6-DF929625EA0E}">
        <p15:presenceInfo xmlns:p15="http://schemas.microsoft.com/office/powerpoint/2012/main" userId="Saivyas Kanchinad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3674" dt="2020-06-30T08:49:11.545"/>
    <p1510:client id="{03BB43B7-4164-B67E-C8CB-518A1813679E}" v="1" dt="2020-06-29T19:22:58.943"/>
    <p1510:client id="{132E1FFA-994E-5F37-3F10-EC32B32DF078}" v="2413" dt="2020-06-30T00:18:06.653"/>
    <p1510:client id="{1C4DF133-FFF1-F774-8433-1F9008969E9C}" v="309" dt="2020-06-29T18:37:17.719"/>
    <p1510:client id="{3FBBA0E1-01A5-4C79-B65D-FD0D51208443}" v="4124" vWet="4126" dt="2020-06-30T08:48:29.138"/>
    <p1510:client id="{49BAF58A-7CBB-490B-A430-EE8EDD536DB6}" v="252" dt="2020-06-30T05:40:45.687"/>
    <p1510:client id="{4A7A9F4C-05D1-8A23-FA0D-BD257BB5BA18}" v="4" dt="2020-06-29T11:40:30.411"/>
    <p1510:client id="{4EC0F5FC-410A-FB57-368F-95690F294893}" v="4" dt="2020-06-29T16:06:45.512"/>
    <p1510:client id="{4FAED326-6AD1-3A42-0331-F17C071DDB9F}" v="33" dt="2020-06-29T18:55:40.036"/>
    <p1510:client id="{5E535C7F-1FC6-AD25-9676-C734CCC67ABA}" v="66" dt="2020-06-29T13:09:04.388"/>
    <p1510:client id="{6EA244EB-96EA-4427-8171-E78860123AAD}" v="2856" vWet="2858" dt="2020-06-29T18:36:19.322"/>
    <p1510:client id="{7C749344-7A75-7294-8B99-0CDD7BF4EBE5}" v="18" dt="2020-06-29T22:38:41.631"/>
    <p1510:client id="{88E02AEE-82C8-46C5-9A45-D22316BF2410}" v="1023" dt="2020-06-30T08:56:49.719"/>
    <p1510:client id="{A01FB709-63C8-42F8-B352-DDC70F90FDB8}" v="9126" dt="2020-06-29T19:07:15.692"/>
    <p1510:client id="{B6832B5D-49C3-99CF-378A-AA847AB3ABE2}" v="195" dt="2020-06-29T10:46:13.359"/>
    <p1510:client id="{B7F00226-A32B-8A64-E37F-4714DE0B633B}" v="250" dt="2020-06-29T15:01:22.343"/>
    <p1510:client id="{BC36AF2B-73E3-3AC2-DF7F-F49BC730C836}" v="2521" dt="2020-06-29T17:18:38.142"/>
    <p1510:client id="{BC45D583-B700-4947-B2CD-8B987A235F3D}" v="2676" vWet="2684" dt="2020-06-29T18:47:55.725"/>
    <p1510:client id="{BEB0BBDE-944C-1121-865E-9016BFBC5FDB}" v="153" dt="2020-06-29T19:07:30.858"/>
    <p1510:client id="{C8612765-CA21-CFA3-99BE-288ECCCBB860}" v="131" dt="2020-06-29T18:33:47.718"/>
    <p1510:client id="{DE986D56-92A5-695B-A233-67C9D2CF3CB1}" v="32" dt="2020-06-29T19:58:55.964"/>
    <p1510:client id="{E8729905-E37B-9163-2313-EAC188D16A10}" v="85" dt="2020-06-29T17:38:53.627"/>
    <p1510:client id="{F70929FF-C013-440D-BB73-C90609327743}" v="4015" dt="2020-06-29T19:05:17.156"/>
    <p1510:client id="{FB141FBA-DA17-A9E0-F1B1-18EC48F1C6E4}" v="12" dt="2020-06-29T17:56:02.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Chicago</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Sales force</c:v>
                </c:pt>
              </c:strCache>
            </c:strRef>
          </c:tx>
          <c:spPr>
            <a:ln w="22225" cap="rnd">
              <a:solidFill>
                <a:schemeClr val="accent1">
                  <a:tint val="65000"/>
                </a:schemeClr>
              </a:solidFill>
            </a:ln>
            <a:effectLst>
              <a:glow rad="139700">
                <a:schemeClr val="accent1">
                  <a:tint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Sheet1!$B$2:$B$7</c:f>
              <c:numCache>
                <c:formatCode>General</c:formatCode>
                <c:ptCount val="6"/>
                <c:pt idx="1">
                  <c:v>2</c:v>
                </c:pt>
                <c:pt idx="2">
                  <c:v>7</c:v>
                </c:pt>
                <c:pt idx="3">
                  <c:v>18</c:v>
                </c:pt>
                <c:pt idx="4">
                  <c:v>25</c:v>
                </c:pt>
                <c:pt idx="5">
                  <c:v>67</c:v>
                </c:pt>
              </c:numCache>
            </c:numRef>
          </c:val>
          <c:smooth val="0"/>
          <c:extLst>
            <c:ext xmlns:c16="http://schemas.microsoft.com/office/drawing/2014/chart" uri="{C3380CC4-5D6E-409C-BE32-E72D297353CC}">
              <c16:uniqueId val="{00000000-F264-4E29-AD39-77AD4D205EAE}"/>
            </c:ext>
          </c:extLst>
        </c:ser>
        <c:ser>
          <c:idx val="1"/>
          <c:order val="1"/>
          <c:tx>
            <c:strRef>
              <c:f>Sheet1!$C$1</c:f>
              <c:strCache>
                <c:ptCount val="1"/>
                <c:pt idx="0">
                  <c:v>Column1</c:v>
                </c:pt>
              </c:strCache>
            </c:strRef>
          </c:tx>
          <c:spPr>
            <a:ln w="22225" cap="rnd">
              <a:solidFill>
                <a:schemeClr val="accent1"/>
              </a:solidFill>
            </a:ln>
            <a:effectLst>
              <a:glow rad="139700">
                <a:schemeClr val="accent1">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Sheet1!$C$2:$C$7</c:f>
              <c:numCache>
                <c:formatCode>General</c:formatCode>
                <c:ptCount val="6"/>
              </c:numCache>
            </c:numRef>
          </c:val>
          <c:smooth val="0"/>
          <c:extLst>
            <c:ext xmlns:c16="http://schemas.microsoft.com/office/drawing/2014/chart" uri="{C3380CC4-5D6E-409C-BE32-E72D297353CC}">
              <c16:uniqueId val="{00000001-F264-4E29-AD39-77AD4D205EAE}"/>
            </c:ext>
          </c:extLst>
        </c:ser>
        <c:ser>
          <c:idx val="2"/>
          <c:order val="2"/>
          <c:tx>
            <c:strRef>
              <c:f>Sheet1!$D$1</c:f>
              <c:strCache>
                <c:ptCount val="1"/>
                <c:pt idx="0">
                  <c:v>Column2</c:v>
                </c:pt>
              </c:strCache>
            </c:strRef>
          </c:tx>
          <c:spPr>
            <a:ln w="22225" cap="rnd">
              <a:solidFill>
                <a:schemeClr val="accent1">
                  <a:shade val="65000"/>
                </a:schemeClr>
              </a:solidFill>
            </a:ln>
            <a:effectLst>
              <a:glow rad="139700">
                <a:schemeClr val="accent1">
                  <a:shade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Sheet1!$D$2:$D$7</c:f>
              <c:numCache>
                <c:formatCode>General</c:formatCode>
                <c:ptCount val="6"/>
              </c:numCache>
            </c:numRef>
          </c:val>
          <c:smooth val="0"/>
          <c:extLst>
            <c:ext xmlns:c16="http://schemas.microsoft.com/office/drawing/2014/chart" uri="{C3380CC4-5D6E-409C-BE32-E72D297353CC}">
              <c16:uniqueId val="{00000002-F264-4E29-AD39-77AD4D205EAE}"/>
            </c:ext>
          </c:extLst>
        </c:ser>
        <c:dLbls>
          <c:showLegendKey val="0"/>
          <c:showVal val="0"/>
          <c:showCatName val="0"/>
          <c:showSerName val="0"/>
          <c:showPercent val="0"/>
          <c:showBubbleSize val="0"/>
        </c:dLbls>
        <c:smooth val="0"/>
        <c:axId val="809834976"/>
        <c:axId val="809826448"/>
      </c:lineChart>
      <c:catAx>
        <c:axId val="80983497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09826448"/>
        <c:crosses val="autoZero"/>
        <c:auto val="1"/>
        <c:lblAlgn val="ctr"/>
        <c:lblOffset val="100"/>
        <c:noMultiLvlLbl val="0"/>
      </c:catAx>
      <c:valAx>
        <c:axId val="80982644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09834976"/>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Sau Paulo</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Sales force</c:v>
                </c:pt>
              </c:strCache>
            </c:strRef>
          </c:tx>
          <c:spPr>
            <a:ln w="22225" cap="rnd">
              <a:solidFill>
                <a:schemeClr val="accent1">
                  <a:tint val="65000"/>
                </a:schemeClr>
              </a:solidFill>
            </a:ln>
            <a:effectLst>
              <a:glow rad="139700">
                <a:schemeClr val="accent1">
                  <a:tint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Sheet1!$B$2:$B$7</c:f>
              <c:numCache>
                <c:formatCode>General</c:formatCode>
                <c:ptCount val="6"/>
                <c:pt idx="2">
                  <c:v>7</c:v>
                </c:pt>
                <c:pt idx="3">
                  <c:v>16</c:v>
                </c:pt>
                <c:pt idx="4">
                  <c:v>16</c:v>
                </c:pt>
                <c:pt idx="5">
                  <c:v>54</c:v>
                </c:pt>
              </c:numCache>
            </c:numRef>
          </c:val>
          <c:smooth val="0"/>
          <c:extLst>
            <c:ext xmlns:c16="http://schemas.microsoft.com/office/drawing/2014/chart" uri="{C3380CC4-5D6E-409C-BE32-E72D297353CC}">
              <c16:uniqueId val="{00000000-47C0-45FE-A7F2-AADB961DC2FE}"/>
            </c:ext>
          </c:extLst>
        </c:ser>
        <c:ser>
          <c:idx val="1"/>
          <c:order val="1"/>
          <c:tx>
            <c:strRef>
              <c:f>Sheet1!$C$1</c:f>
              <c:strCache>
                <c:ptCount val="1"/>
                <c:pt idx="0">
                  <c:v>Column1</c:v>
                </c:pt>
              </c:strCache>
            </c:strRef>
          </c:tx>
          <c:spPr>
            <a:ln w="22225" cap="rnd">
              <a:solidFill>
                <a:schemeClr val="accent1"/>
              </a:solidFill>
            </a:ln>
            <a:effectLst>
              <a:glow rad="139700">
                <a:schemeClr val="accent1">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Sheet1!$C$2:$C$7</c:f>
              <c:numCache>
                <c:formatCode>General</c:formatCode>
                <c:ptCount val="6"/>
              </c:numCache>
            </c:numRef>
          </c:val>
          <c:smooth val="0"/>
          <c:extLst>
            <c:ext xmlns:c16="http://schemas.microsoft.com/office/drawing/2014/chart" uri="{C3380CC4-5D6E-409C-BE32-E72D297353CC}">
              <c16:uniqueId val="{00000001-47C0-45FE-A7F2-AADB961DC2FE}"/>
            </c:ext>
          </c:extLst>
        </c:ser>
        <c:ser>
          <c:idx val="2"/>
          <c:order val="2"/>
          <c:tx>
            <c:strRef>
              <c:f>Sheet1!$D$1</c:f>
              <c:strCache>
                <c:ptCount val="1"/>
                <c:pt idx="0">
                  <c:v>Column2</c:v>
                </c:pt>
              </c:strCache>
            </c:strRef>
          </c:tx>
          <c:spPr>
            <a:ln w="22225" cap="rnd">
              <a:solidFill>
                <a:schemeClr val="accent1">
                  <a:shade val="65000"/>
                </a:schemeClr>
              </a:solidFill>
            </a:ln>
            <a:effectLst>
              <a:glow rad="139700">
                <a:schemeClr val="accent1">
                  <a:shade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Sheet1!$D$2:$D$7</c:f>
              <c:numCache>
                <c:formatCode>General</c:formatCode>
                <c:ptCount val="6"/>
              </c:numCache>
            </c:numRef>
          </c:val>
          <c:smooth val="0"/>
          <c:extLst>
            <c:ext xmlns:c16="http://schemas.microsoft.com/office/drawing/2014/chart" uri="{C3380CC4-5D6E-409C-BE32-E72D297353CC}">
              <c16:uniqueId val="{00000002-47C0-45FE-A7F2-AADB961DC2FE}"/>
            </c:ext>
          </c:extLst>
        </c:ser>
        <c:dLbls>
          <c:showLegendKey val="0"/>
          <c:showVal val="0"/>
          <c:showCatName val="0"/>
          <c:showSerName val="0"/>
          <c:showPercent val="0"/>
          <c:showBubbleSize val="0"/>
        </c:dLbls>
        <c:smooth val="0"/>
        <c:axId val="782298744"/>
        <c:axId val="784984424"/>
      </c:lineChart>
      <c:catAx>
        <c:axId val="78229874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84984424"/>
        <c:crosses val="autoZero"/>
        <c:auto val="1"/>
        <c:lblAlgn val="ctr"/>
        <c:lblOffset val="100"/>
        <c:noMultiLvlLbl val="0"/>
      </c:catAx>
      <c:valAx>
        <c:axId val="78498442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82298744"/>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Shanghai</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Sales force</c:v>
                </c:pt>
              </c:strCache>
            </c:strRef>
          </c:tx>
          <c:spPr>
            <a:ln w="22225" cap="rnd">
              <a:solidFill>
                <a:schemeClr val="accent1">
                  <a:tint val="65000"/>
                </a:schemeClr>
              </a:solidFill>
            </a:ln>
            <a:effectLst>
              <a:glow rad="139700">
                <a:schemeClr val="accent1">
                  <a:tint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Sheet1!$B$2:$B$7</c:f>
              <c:numCache>
                <c:formatCode>General</c:formatCode>
                <c:ptCount val="6"/>
                <c:pt idx="3">
                  <c:v>17</c:v>
                </c:pt>
                <c:pt idx="4">
                  <c:v>25</c:v>
                </c:pt>
                <c:pt idx="5">
                  <c:v>57</c:v>
                </c:pt>
              </c:numCache>
            </c:numRef>
          </c:val>
          <c:smooth val="0"/>
          <c:extLst>
            <c:ext xmlns:c16="http://schemas.microsoft.com/office/drawing/2014/chart" uri="{C3380CC4-5D6E-409C-BE32-E72D297353CC}">
              <c16:uniqueId val="{00000000-8C7B-4116-81FE-897FB92A4BE5}"/>
            </c:ext>
          </c:extLst>
        </c:ser>
        <c:ser>
          <c:idx val="1"/>
          <c:order val="1"/>
          <c:tx>
            <c:strRef>
              <c:f>Sheet1!$C$1</c:f>
              <c:strCache>
                <c:ptCount val="1"/>
                <c:pt idx="0">
                  <c:v>Column1</c:v>
                </c:pt>
              </c:strCache>
            </c:strRef>
          </c:tx>
          <c:spPr>
            <a:ln w="22225" cap="rnd">
              <a:solidFill>
                <a:schemeClr val="accent1"/>
              </a:solidFill>
            </a:ln>
            <a:effectLst>
              <a:glow rad="139700">
                <a:schemeClr val="accent1">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Sheet1!$C$2:$C$7</c:f>
              <c:numCache>
                <c:formatCode>General</c:formatCode>
                <c:ptCount val="6"/>
              </c:numCache>
            </c:numRef>
          </c:val>
          <c:smooth val="0"/>
          <c:extLst>
            <c:ext xmlns:c16="http://schemas.microsoft.com/office/drawing/2014/chart" uri="{C3380CC4-5D6E-409C-BE32-E72D297353CC}">
              <c16:uniqueId val="{00000001-8C7B-4116-81FE-897FB92A4BE5}"/>
            </c:ext>
          </c:extLst>
        </c:ser>
        <c:ser>
          <c:idx val="2"/>
          <c:order val="2"/>
          <c:tx>
            <c:strRef>
              <c:f>Sheet1!$D$1</c:f>
              <c:strCache>
                <c:ptCount val="1"/>
                <c:pt idx="0">
                  <c:v>Column2</c:v>
                </c:pt>
              </c:strCache>
            </c:strRef>
          </c:tx>
          <c:spPr>
            <a:ln w="22225" cap="rnd">
              <a:solidFill>
                <a:schemeClr val="accent1">
                  <a:shade val="65000"/>
                </a:schemeClr>
              </a:solidFill>
            </a:ln>
            <a:effectLst>
              <a:glow rad="139700">
                <a:schemeClr val="accent1">
                  <a:shade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Sheet1!$D$2:$D$7</c:f>
              <c:numCache>
                <c:formatCode>General</c:formatCode>
                <c:ptCount val="6"/>
              </c:numCache>
            </c:numRef>
          </c:val>
          <c:smooth val="0"/>
          <c:extLst>
            <c:ext xmlns:c16="http://schemas.microsoft.com/office/drawing/2014/chart" uri="{C3380CC4-5D6E-409C-BE32-E72D297353CC}">
              <c16:uniqueId val="{00000002-8C7B-4116-81FE-897FB92A4BE5}"/>
            </c:ext>
          </c:extLst>
        </c:ser>
        <c:dLbls>
          <c:showLegendKey val="0"/>
          <c:showVal val="0"/>
          <c:showCatName val="0"/>
          <c:showSerName val="0"/>
          <c:showPercent val="0"/>
          <c:showBubbleSize val="0"/>
        </c:dLbls>
        <c:smooth val="0"/>
        <c:axId val="821797528"/>
        <c:axId val="821793592"/>
      </c:lineChart>
      <c:catAx>
        <c:axId val="8217975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1793592"/>
        <c:crosses val="autoZero"/>
        <c:auto val="1"/>
        <c:lblAlgn val="ctr"/>
        <c:lblOffset val="100"/>
        <c:noMultiLvlLbl val="0"/>
      </c:catAx>
      <c:valAx>
        <c:axId val="82179359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1797528"/>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Paris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Sales force</c:v>
                </c:pt>
              </c:strCache>
            </c:strRef>
          </c:tx>
          <c:spPr>
            <a:ln w="22225" cap="rnd">
              <a:solidFill>
                <a:schemeClr val="accent1">
                  <a:tint val="65000"/>
                </a:schemeClr>
              </a:solidFill>
            </a:ln>
            <a:effectLst>
              <a:glow rad="139700">
                <a:schemeClr val="accent1">
                  <a:tint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Sheet1!$B$2:$B$7</c:f>
              <c:numCache>
                <c:formatCode>General</c:formatCode>
                <c:ptCount val="6"/>
                <c:pt idx="4">
                  <c:v>28</c:v>
                </c:pt>
                <c:pt idx="5">
                  <c:v>68</c:v>
                </c:pt>
              </c:numCache>
            </c:numRef>
          </c:val>
          <c:smooth val="0"/>
          <c:extLst>
            <c:ext xmlns:c16="http://schemas.microsoft.com/office/drawing/2014/chart" uri="{C3380CC4-5D6E-409C-BE32-E72D297353CC}">
              <c16:uniqueId val="{00000000-5410-4BAA-BA22-7B30B172B321}"/>
            </c:ext>
          </c:extLst>
        </c:ser>
        <c:ser>
          <c:idx val="1"/>
          <c:order val="1"/>
          <c:tx>
            <c:strRef>
              <c:f>Sheet1!$C$1</c:f>
              <c:strCache>
                <c:ptCount val="1"/>
                <c:pt idx="0">
                  <c:v>Column1</c:v>
                </c:pt>
              </c:strCache>
            </c:strRef>
          </c:tx>
          <c:spPr>
            <a:ln w="22225" cap="rnd">
              <a:solidFill>
                <a:schemeClr val="accent1"/>
              </a:solidFill>
            </a:ln>
            <a:effectLst>
              <a:glow rad="139700">
                <a:schemeClr val="accent1">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Sheet1!$C$2:$C$7</c:f>
              <c:numCache>
                <c:formatCode>General</c:formatCode>
                <c:ptCount val="6"/>
              </c:numCache>
            </c:numRef>
          </c:val>
          <c:smooth val="0"/>
          <c:extLst>
            <c:ext xmlns:c16="http://schemas.microsoft.com/office/drawing/2014/chart" uri="{C3380CC4-5D6E-409C-BE32-E72D297353CC}">
              <c16:uniqueId val="{00000001-5410-4BAA-BA22-7B30B172B321}"/>
            </c:ext>
          </c:extLst>
        </c:ser>
        <c:ser>
          <c:idx val="2"/>
          <c:order val="2"/>
          <c:tx>
            <c:strRef>
              <c:f>Sheet1!$D$1</c:f>
              <c:strCache>
                <c:ptCount val="1"/>
                <c:pt idx="0">
                  <c:v>Column2</c:v>
                </c:pt>
              </c:strCache>
            </c:strRef>
          </c:tx>
          <c:spPr>
            <a:ln w="22225" cap="rnd">
              <a:solidFill>
                <a:schemeClr val="accent1">
                  <a:shade val="65000"/>
                </a:schemeClr>
              </a:solidFill>
            </a:ln>
            <a:effectLst>
              <a:glow rad="139700">
                <a:schemeClr val="accent1">
                  <a:shade val="65000"/>
                  <a:satMod val="175000"/>
                  <a:alpha val="14000"/>
                </a:schemeClr>
              </a:glow>
            </a:effectLst>
          </c:spPr>
          <c:marker>
            <c:symbol val="none"/>
          </c:marker>
          <c:cat>
            <c:strRef>
              <c:f>Sheet1!$A$2:$A$7</c:f>
              <c:strCache>
                <c:ptCount val="6"/>
                <c:pt idx="0">
                  <c:v>Qtr 1</c:v>
                </c:pt>
                <c:pt idx="1">
                  <c:v>Qtr 2</c:v>
                </c:pt>
                <c:pt idx="2">
                  <c:v>Qtr 3</c:v>
                </c:pt>
                <c:pt idx="3">
                  <c:v>Qtr 4</c:v>
                </c:pt>
                <c:pt idx="4">
                  <c:v>Qtr 5</c:v>
                </c:pt>
                <c:pt idx="5">
                  <c:v>Qtr 6</c:v>
                </c:pt>
              </c:strCache>
            </c:strRef>
          </c:cat>
          <c:val>
            <c:numRef>
              <c:f>Sheet1!$D$2:$D$7</c:f>
              <c:numCache>
                <c:formatCode>General</c:formatCode>
                <c:ptCount val="6"/>
              </c:numCache>
            </c:numRef>
          </c:val>
          <c:smooth val="0"/>
          <c:extLst>
            <c:ext xmlns:c16="http://schemas.microsoft.com/office/drawing/2014/chart" uri="{C3380CC4-5D6E-409C-BE32-E72D297353CC}">
              <c16:uniqueId val="{00000002-5410-4BAA-BA22-7B30B172B321}"/>
            </c:ext>
          </c:extLst>
        </c:ser>
        <c:dLbls>
          <c:showLegendKey val="0"/>
          <c:showVal val="0"/>
          <c:showCatName val="0"/>
          <c:showSerName val="0"/>
          <c:showPercent val="0"/>
          <c:showBubbleSize val="0"/>
        </c:dLbls>
        <c:smooth val="0"/>
        <c:axId val="821797528"/>
        <c:axId val="821793592"/>
      </c:lineChart>
      <c:catAx>
        <c:axId val="8217975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1793592"/>
        <c:crosses val="autoZero"/>
        <c:auto val="1"/>
        <c:lblAlgn val="ctr"/>
        <c:lblOffset val="100"/>
        <c:noMultiLvlLbl val="0"/>
      </c:catAx>
      <c:valAx>
        <c:axId val="82179359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1797528"/>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0-06-30T06:13:52.460" idx="2">
    <p:pos x="4952" y="1176"/>
    <p:text>Can we have unbolded lines..?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1" Type="http://schemas.openxmlformats.org/officeDocument/2006/relationships/image" Target="../media/image23.jpeg"/></Relationships>
</file>

<file path=ppt/diagrams/_rels/data3.xml.rels><?xml version="1.0" encoding="UTF-8" standalone="yes"?>
<Relationships xmlns="http://schemas.openxmlformats.org/package/2006/relationships"><Relationship Id="rId1" Type="http://schemas.openxmlformats.org/officeDocument/2006/relationships/image" Target="../media/image25.jpeg"/></Relationships>
</file>

<file path=ppt/diagrams/_rels/data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C7215-F0E4-40FA-A520-284C48CD6299}" type="doc">
      <dgm:prSet loTypeId="urn:microsoft.com/office/officeart/2005/8/layout/bList2" loCatId="list" qsTypeId="urn:microsoft.com/office/officeart/2005/8/quickstyle/simple1" qsCatId="simple" csTypeId="urn:microsoft.com/office/officeart/2005/8/colors/accent1_2" csCatId="accent1" phldr="1"/>
      <dgm:spPr/>
    </dgm:pt>
    <dgm:pt modelId="{3516B8A5-0DCA-44D6-A637-DBE5082344FE}">
      <dgm:prSet phldrT="[Text]"/>
      <dgm:spPr>
        <a:solidFill>
          <a:schemeClr val="accent1">
            <a:lumMod val="75000"/>
          </a:schemeClr>
        </a:solidFill>
      </dgm:spPr>
      <dgm:t>
        <a:bodyPr/>
        <a:lstStyle/>
        <a:p>
          <a:r>
            <a:rPr lang="en-IN" b="1">
              <a:highlight>
                <a:srgbClr val="000000"/>
              </a:highlight>
              <a:latin typeface="+mn-lt"/>
            </a:rPr>
            <a:t>MISSION</a:t>
          </a:r>
        </a:p>
      </dgm:t>
    </dgm:pt>
    <dgm:pt modelId="{78286D64-357B-4F9D-879D-467E03402737}" type="parTrans" cxnId="{4EA697E8-5491-4ADC-A75A-1B151CF45D64}">
      <dgm:prSet/>
      <dgm:spPr/>
      <dgm:t>
        <a:bodyPr/>
        <a:lstStyle/>
        <a:p>
          <a:endParaRPr lang="en-IN"/>
        </a:p>
      </dgm:t>
    </dgm:pt>
    <dgm:pt modelId="{E3E3438A-60E2-47E6-A1FB-66A841AE07F4}" type="sibTrans" cxnId="{4EA697E8-5491-4ADC-A75A-1B151CF45D64}">
      <dgm:prSet/>
      <dgm:spPr/>
      <dgm:t>
        <a:bodyPr/>
        <a:lstStyle/>
        <a:p>
          <a:endParaRPr lang="en-IN"/>
        </a:p>
      </dgm:t>
    </dgm:pt>
    <dgm:pt modelId="{ACFD11FE-4062-4EBA-A91A-C8893D26AAA1}">
      <dgm:prSet phldrT="[Text]"/>
      <dgm:spPr>
        <a:solidFill>
          <a:schemeClr val="accent1">
            <a:lumMod val="75000"/>
          </a:schemeClr>
        </a:solidFill>
      </dgm:spPr>
      <dgm:t>
        <a:bodyPr/>
        <a:lstStyle/>
        <a:p>
          <a:r>
            <a:rPr lang="en-IN" b="1">
              <a:highlight>
                <a:srgbClr val="000000"/>
              </a:highlight>
            </a:rPr>
            <a:t>VISION</a:t>
          </a:r>
        </a:p>
      </dgm:t>
    </dgm:pt>
    <dgm:pt modelId="{49CB01B5-45D8-46E1-A9EF-BBEA343BA1FE}" type="parTrans" cxnId="{4E0EDC24-E700-49A9-8824-866C15C41143}">
      <dgm:prSet/>
      <dgm:spPr/>
      <dgm:t>
        <a:bodyPr/>
        <a:lstStyle/>
        <a:p>
          <a:endParaRPr lang="en-IN"/>
        </a:p>
      </dgm:t>
    </dgm:pt>
    <dgm:pt modelId="{1EBAAB3A-A3F8-449D-BCC9-A3811ED532A2}" type="sibTrans" cxnId="{4E0EDC24-E700-49A9-8824-866C15C41143}">
      <dgm:prSet/>
      <dgm:spPr/>
      <dgm:t>
        <a:bodyPr/>
        <a:lstStyle/>
        <a:p>
          <a:endParaRPr lang="en-IN"/>
        </a:p>
      </dgm:t>
    </dgm:pt>
    <dgm:pt modelId="{88E67179-1FF3-4AD7-9CB8-6E36586271C3}">
      <dgm:prSet phldrT="[Text]"/>
      <dgm:spPr>
        <a:solidFill>
          <a:schemeClr val="accent1">
            <a:lumMod val="75000"/>
          </a:schemeClr>
        </a:solidFill>
      </dgm:spPr>
      <dgm:t>
        <a:bodyPr/>
        <a:lstStyle/>
        <a:p>
          <a:r>
            <a:rPr lang="en-IN" b="1">
              <a:highlight>
                <a:srgbClr val="000000"/>
              </a:highlight>
            </a:rPr>
            <a:t>OUR TEAM</a:t>
          </a:r>
        </a:p>
      </dgm:t>
    </dgm:pt>
    <dgm:pt modelId="{C317E62C-925B-455B-9842-853EA401EADB}" type="parTrans" cxnId="{7C0E9C81-D5BE-42D9-9556-A6ACFD1AA227}">
      <dgm:prSet/>
      <dgm:spPr/>
      <dgm:t>
        <a:bodyPr/>
        <a:lstStyle/>
        <a:p>
          <a:endParaRPr lang="en-IN"/>
        </a:p>
      </dgm:t>
    </dgm:pt>
    <dgm:pt modelId="{B2503488-2DBB-4FF0-BD1C-B78579DDAA1D}" type="sibTrans" cxnId="{7C0E9C81-D5BE-42D9-9556-A6ACFD1AA227}">
      <dgm:prSet/>
      <dgm:spPr/>
      <dgm:t>
        <a:bodyPr/>
        <a:lstStyle/>
        <a:p>
          <a:endParaRPr lang="en-IN"/>
        </a:p>
      </dgm:t>
    </dgm:pt>
    <dgm:pt modelId="{4948372E-739B-41FB-857E-1687357618F9}">
      <dgm:prSet/>
      <dgm:spPr/>
      <dgm:t>
        <a:bodyPr/>
        <a:lstStyle/>
        <a:p>
          <a:endParaRPr lang="en-IN"/>
        </a:p>
      </dgm:t>
    </dgm:pt>
    <dgm:pt modelId="{0DE32D2E-D6F5-4659-9018-3716C0F5CB74}" type="parTrans" cxnId="{E59F2B17-A71D-41D2-A8F1-E1C141E8A77A}">
      <dgm:prSet/>
      <dgm:spPr/>
      <dgm:t>
        <a:bodyPr/>
        <a:lstStyle/>
        <a:p>
          <a:endParaRPr lang="en-US"/>
        </a:p>
      </dgm:t>
    </dgm:pt>
    <dgm:pt modelId="{A3D6B8D5-3635-48CF-8537-E03E2BA4CB60}" type="sibTrans" cxnId="{E59F2B17-A71D-41D2-A8F1-E1C141E8A77A}">
      <dgm:prSet/>
      <dgm:spPr/>
      <dgm:t>
        <a:bodyPr/>
        <a:lstStyle/>
        <a:p>
          <a:endParaRPr lang="en-US"/>
        </a:p>
      </dgm:t>
    </dgm:pt>
    <dgm:pt modelId="{FB4E0AB2-9346-4326-AEA1-1949F64793EA}" type="pres">
      <dgm:prSet presAssocID="{A9DC7215-F0E4-40FA-A520-284C48CD6299}" presName="diagram" presStyleCnt="0">
        <dgm:presLayoutVars>
          <dgm:dir/>
          <dgm:animLvl val="lvl"/>
          <dgm:resizeHandles val="exact"/>
        </dgm:presLayoutVars>
      </dgm:prSet>
      <dgm:spPr/>
    </dgm:pt>
    <dgm:pt modelId="{FF165D10-8CB6-47C2-82E2-4CF642CE1B6C}" type="pres">
      <dgm:prSet presAssocID="{3516B8A5-0DCA-44D6-A637-DBE5082344FE}" presName="compNode" presStyleCnt="0"/>
      <dgm:spPr/>
    </dgm:pt>
    <dgm:pt modelId="{99CD4E53-0256-4E8F-8DD6-1490969A368C}" type="pres">
      <dgm:prSet presAssocID="{3516B8A5-0DCA-44D6-A637-DBE5082344FE}" presName="childRect" presStyleLbl="bgAcc1" presStyleIdx="0" presStyleCnt="3">
        <dgm:presLayoutVars>
          <dgm:bulletEnabled val="1"/>
        </dgm:presLayoutVars>
      </dgm:prSet>
      <dgm:spPr/>
    </dgm:pt>
    <dgm:pt modelId="{6FCEFBF9-640C-44DD-91FD-21A3AFB38B47}" type="pres">
      <dgm:prSet presAssocID="{3516B8A5-0DCA-44D6-A637-DBE5082344FE}" presName="parentText" presStyleLbl="node1" presStyleIdx="0" presStyleCnt="0">
        <dgm:presLayoutVars>
          <dgm:chMax val="0"/>
          <dgm:bulletEnabled val="1"/>
        </dgm:presLayoutVars>
      </dgm:prSet>
      <dgm:spPr/>
    </dgm:pt>
    <dgm:pt modelId="{9615B628-80CD-4F58-A7D8-DF884166C986}" type="pres">
      <dgm:prSet presAssocID="{3516B8A5-0DCA-44D6-A637-DBE5082344FE}" presName="parentRect" presStyleLbl="alignNode1" presStyleIdx="0" presStyleCnt="3"/>
      <dgm:spPr/>
    </dgm:pt>
    <dgm:pt modelId="{93016755-CC4D-44EA-9DAE-39FC0120CA31}" type="pres">
      <dgm:prSet presAssocID="{3516B8A5-0DCA-44D6-A637-DBE5082344FE}" presName="adorn" presStyleLbl="fgAccFollowNode1" presStyleIdx="0" presStyleCnt="3"/>
      <dgm:spPr/>
    </dgm:pt>
    <dgm:pt modelId="{BA63C3CB-C81F-4B12-A245-C22300F6C9DA}" type="pres">
      <dgm:prSet presAssocID="{E3E3438A-60E2-47E6-A1FB-66A841AE07F4}" presName="sibTrans" presStyleLbl="sibTrans2D1" presStyleIdx="0" presStyleCnt="0"/>
      <dgm:spPr/>
    </dgm:pt>
    <dgm:pt modelId="{3517243C-E5B7-4114-94DA-A56D78B97585}" type="pres">
      <dgm:prSet presAssocID="{ACFD11FE-4062-4EBA-A91A-C8893D26AAA1}" presName="compNode" presStyleCnt="0"/>
      <dgm:spPr/>
    </dgm:pt>
    <dgm:pt modelId="{786F53C0-24D8-4DB7-954C-54FD6469C803}" type="pres">
      <dgm:prSet presAssocID="{ACFD11FE-4062-4EBA-A91A-C8893D26AAA1}" presName="childRect" presStyleLbl="bgAcc1" presStyleIdx="1" presStyleCnt="3">
        <dgm:presLayoutVars>
          <dgm:bulletEnabled val="1"/>
        </dgm:presLayoutVars>
      </dgm:prSet>
      <dgm:spPr/>
    </dgm:pt>
    <dgm:pt modelId="{F07DB662-B927-418F-8DEB-2A088E1042D0}" type="pres">
      <dgm:prSet presAssocID="{ACFD11FE-4062-4EBA-A91A-C8893D26AAA1}" presName="parentText" presStyleLbl="node1" presStyleIdx="0" presStyleCnt="0">
        <dgm:presLayoutVars>
          <dgm:chMax val="0"/>
          <dgm:bulletEnabled val="1"/>
        </dgm:presLayoutVars>
      </dgm:prSet>
      <dgm:spPr/>
    </dgm:pt>
    <dgm:pt modelId="{F483B329-4B52-4635-B3D5-408FEFFA152B}" type="pres">
      <dgm:prSet presAssocID="{ACFD11FE-4062-4EBA-A91A-C8893D26AAA1}" presName="parentRect" presStyleLbl="alignNode1" presStyleIdx="1" presStyleCnt="3" custLinFactNeighborX="1751" custLinFactNeighborY="-719"/>
      <dgm:spPr/>
    </dgm:pt>
    <dgm:pt modelId="{BAB3603E-BB12-417F-B294-74142E265B7C}" type="pres">
      <dgm:prSet presAssocID="{ACFD11FE-4062-4EBA-A91A-C8893D26AAA1}" presName="adorn" presStyleLbl="fgAccFollowNode1" presStyleIdx="1" presStyleCnt="3"/>
      <dgm:spPr/>
    </dgm:pt>
    <dgm:pt modelId="{1CDEE4E5-51CE-4197-B119-1EF7F6B63F3D}" type="pres">
      <dgm:prSet presAssocID="{1EBAAB3A-A3F8-449D-BCC9-A3811ED532A2}" presName="sibTrans" presStyleLbl="sibTrans2D1" presStyleIdx="0" presStyleCnt="0"/>
      <dgm:spPr/>
    </dgm:pt>
    <dgm:pt modelId="{01E7ACF6-3F68-49FB-B1C0-C207C44121A9}" type="pres">
      <dgm:prSet presAssocID="{88E67179-1FF3-4AD7-9CB8-6E36586271C3}" presName="compNode" presStyleCnt="0"/>
      <dgm:spPr/>
    </dgm:pt>
    <dgm:pt modelId="{EF5F083D-8D05-4B69-89C9-61C6116FCB16}" type="pres">
      <dgm:prSet presAssocID="{88E67179-1FF3-4AD7-9CB8-6E36586271C3}" presName="childRect" presStyleLbl="bgAcc1" presStyleIdx="2" presStyleCnt="3" custScaleX="67555" custScaleY="93214">
        <dgm:presLayoutVars>
          <dgm:bulletEnabled val="1"/>
        </dgm:presLayoutVars>
      </dgm:prSet>
      <dgm:spPr/>
    </dgm:pt>
    <dgm:pt modelId="{C6CD5FBE-BBA7-4D3B-BF3A-9C6863B23990}" type="pres">
      <dgm:prSet presAssocID="{88E67179-1FF3-4AD7-9CB8-6E36586271C3}" presName="parentText" presStyleLbl="node1" presStyleIdx="0" presStyleCnt="0">
        <dgm:presLayoutVars>
          <dgm:chMax val="0"/>
          <dgm:bulletEnabled val="1"/>
        </dgm:presLayoutVars>
      </dgm:prSet>
      <dgm:spPr/>
    </dgm:pt>
    <dgm:pt modelId="{4448305A-06F2-4FFE-95DF-C16131778ADC}" type="pres">
      <dgm:prSet presAssocID="{88E67179-1FF3-4AD7-9CB8-6E36586271C3}" presName="parentRect" presStyleLbl="alignNode1" presStyleIdx="2" presStyleCnt="3"/>
      <dgm:spPr/>
    </dgm:pt>
    <dgm:pt modelId="{EDBE3D4F-7365-4A62-AE03-B979F336EF30}" type="pres">
      <dgm:prSet presAssocID="{88E67179-1FF3-4AD7-9CB8-6E36586271C3}" presName="adorn" presStyleLbl="fgAccFollowNode1" presStyleIdx="2" presStyleCnt="3"/>
      <dgm:spPr/>
    </dgm:pt>
  </dgm:ptLst>
  <dgm:cxnLst>
    <dgm:cxn modelId="{E59F2B17-A71D-41D2-A8F1-E1C141E8A77A}" srcId="{88E67179-1FF3-4AD7-9CB8-6E36586271C3}" destId="{4948372E-739B-41FB-857E-1687357618F9}" srcOrd="0" destOrd="0" parTransId="{0DE32D2E-D6F5-4659-9018-3716C0F5CB74}" sibTransId="{A3D6B8D5-3635-48CF-8537-E03E2BA4CB60}"/>
    <dgm:cxn modelId="{4E0EDC24-E700-49A9-8824-866C15C41143}" srcId="{A9DC7215-F0E4-40FA-A520-284C48CD6299}" destId="{ACFD11FE-4062-4EBA-A91A-C8893D26AAA1}" srcOrd="1" destOrd="0" parTransId="{49CB01B5-45D8-46E1-A9EF-BBEA343BA1FE}" sibTransId="{1EBAAB3A-A3F8-449D-BCC9-A3811ED532A2}"/>
    <dgm:cxn modelId="{6BC71C6D-1334-46E8-A5E5-6DA1C13058D7}" type="presOf" srcId="{ACFD11FE-4062-4EBA-A91A-C8893D26AAA1}" destId="{F483B329-4B52-4635-B3D5-408FEFFA152B}" srcOrd="1" destOrd="0" presId="urn:microsoft.com/office/officeart/2005/8/layout/bList2"/>
    <dgm:cxn modelId="{9F8F7372-FE2D-4A90-87C8-E3C7B69B0D30}" type="presOf" srcId="{88E67179-1FF3-4AD7-9CB8-6E36586271C3}" destId="{4448305A-06F2-4FFE-95DF-C16131778ADC}" srcOrd="1" destOrd="0" presId="urn:microsoft.com/office/officeart/2005/8/layout/bList2"/>
    <dgm:cxn modelId="{06CD4073-ADF2-4D01-86FF-C39F68159744}" type="presOf" srcId="{ACFD11FE-4062-4EBA-A91A-C8893D26AAA1}" destId="{F07DB662-B927-418F-8DEB-2A088E1042D0}" srcOrd="0" destOrd="0" presId="urn:microsoft.com/office/officeart/2005/8/layout/bList2"/>
    <dgm:cxn modelId="{1C05B655-C9F6-4491-BCFE-F378358EA4D6}" type="presOf" srcId="{4948372E-739B-41FB-857E-1687357618F9}" destId="{EF5F083D-8D05-4B69-89C9-61C6116FCB16}" srcOrd="0" destOrd="0" presId="urn:microsoft.com/office/officeart/2005/8/layout/bList2"/>
    <dgm:cxn modelId="{50E7837A-C4EC-40B5-B965-C15AA9706B34}" type="presOf" srcId="{E3E3438A-60E2-47E6-A1FB-66A841AE07F4}" destId="{BA63C3CB-C81F-4B12-A245-C22300F6C9DA}" srcOrd="0" destOrd="0" presId="urn:microsoft.com/office/officeart/2005/8/layout/bList2"/>
    <dgm:cxn modelId="{7C0E9C81-D5BE-42D9-9556-A6ACFD1AA227}" srcId="{A9DC7215-F0E4-40FA-A520-284C48CD6299}" destId="{88E67179-1FF3-4AD7-9CB8-6E36586271C3}" srcOrd="2" destOrd="0" parTransId="{C317E62C-925B-455B-9842-853EA401EADB}" sibTransId="{B2503488-2DBB-4FF0-BD1C-B78579DDAA1D}"/>
    <dgm:cxn modelId="{6EF2E192-6FDD-482C-AE15-333550AA76D5}" type="presOf" srcId="{3516B8A5-0DCA-44D6-A637-DBE5082344FE}" destId="{9615B628-80CD-4F58-A7D8-DF884166C986}" srcOrd="1" destOrd="0" presId="urn:microsoft.com/office/officeart/2005/8/layout/bList2"/>
    <dgm:cxn modelId="{E01C27BC-0E3B-47F0-8400-9EAB6FE76AF7}" type="presOf" srcId="{88E67179-1FF3-4AD7-9CB8-6E36586271C3}" destId="{C6CD5FBE-BBA7-4D3B-BF3A-9C6863B23990}" srcOrd="0" destOrd="0" presId="urn:microsoft.com/office/officeart/2005/8/layout/bList2"/>
    <dgm:cxn modelId="{F63D35C2-EA1D-47DA-A415-850626F875E0}" type="presOf" srcId="{3516B8A5-0DCA-44D6-A637-DBE5082344FE}" destId="{6FCEFBF9-640C-44DD-91FD-21A3AFB38B47}" srcOrd="0" destOrd="0" presId="urn:microsoft.com/office/officeart/2005/8/layout/bList2"/>
    <dgm:cxn modelId="{57A776D9-4FE0-42A7-9661-B2B672DC19C1}" type="presOf" srcId="{1EBAAB3A-A3F8-449D-BCC9-A3811ED532A2}" destId="{1CDEE4E5-51CE-4197-B119-1EF7F6B63F3D}" srcOrd="0" destOrd="0" presId="urn:microsoft.com/office/officeart/2005/8/layout/bList2"/>
    <dgm:cxn modelId="{967BAFE4-8C66-48D8-A245-876D2C455C9C}" type="presOf" srcId="{A9DC7215-F0E4-40FA-A520-284C48CD6299}" destId="{FB4E0AB2-9346-4326-AEA1-1949F64793EA}" srcOrd="0" destOrd="0" presId="urn:microsoft.com/office/officeart/2005/8/layout/bList2"/>
    <dgm:cxn modelId="{4EA697E8-5491-4ADC-A75A-1B151CF45D64}" srcId="{A9DC7215-F0E4-40FA-A520-284C48CD6299}" destId="{3516B8A5-0DCA-44D6-A637-DBE5082344FE}" srcOrd="0" destOrd="0" parTransId="{78286D64-357B-4F9D-879D-467E03402737}" sibTransId="{E3E3438A-60E2-47E6-A1FB-66A841AE07F4}"/>
    <dgm:cxn modelId="{812BF6CF-B9F9-48ED-B11F-73CAAE52D308}" type="presParOf" srcId="{FB4E0AB2-9346-4326-AEA1-1949F64793EA}" destId="{FF165D10-8CB6-47C2-82E2-4CF642CE1B6C}" srcOrd="0" destOrd="0" presId="urn:microsoft.com/office/officeart/2005/8/layout/bList2"/>
    <dgm:cxn modelId="{BC7CA7B1-CA1A-452C-BDF8-432C7BCF32E5}" type="presParOf" srcId="{FF165D10-8CB6-47C2-82E2-4CF642CE1B6C}" destId="{99CD4E53-0256-4E8F-8DD6-1490969A368C}" srcOrd="0" destOrd="0" presId="urn:microsoft.com/office/officeart/2005/8/layout/bList2"/>
    <dgm:cxn modelId="{27CFC92A-0BA4-41C5-8321-FAD4160081AE}" type="presParOf" srcId="{FF165D10-8CB6-47C2-82E2-4CF642CE1B6C}" destId="{6FCEFBF9-640C-44DD-91FD-21A3AFB38B47}" srcOrd="1" destOrd="0" presId="urn:microsoft.com/office/officeart/2005/8/layout/bList2"/>
    <dgm:cxn modelId="{3B362F67-5D90-4A44-9A16-43F0EC726BD2}" type="presParOf" srcId="{FF165D10-8CB6-47C2-82E2-4CF642CE1B6C}" destId="{9615B628-80CD-4F58-A7D8-DF884166C986}" srcOrd="2" destOrd="0" presId="urn:microsoft.com/office/officeart/2005/8/layout/bList2"/>
    <dgm:cxn modelId="{43672A94-5389-4751-8397-54D13DE4B591}" type="presParOf" srcId="{FF165D10-8CB6-47C2-82E2-4CF642CE1B6C}" destId="{93016755-CC4D-44EA-9DAE-39FC0120CA31}" srcOrd="3" destOrd="0" presId="urn:microsoft.com/office/officeart/2005/8/layout/bList2"/>
    <dgm:cxn modelId="{3AC1D84A-F414-49CC-A6FC-B48D6E72103B}" type="presParOf" srcId="{FB4E0AB2-9346-4326-AEA1-1949F64793EA}" destId="{BA63C3CB-C81F-4B12-A245-C22300F6C9DA}" srcOrd="1" destOrd="0" presId="urn:microsoft.com/office/officeart/2005/8/layout/bList2"/>
    <dgm:cxn modelId="{5FE8070E-BDCF-4E67-8441-FD94DC01D7C2}" type="presParOf" srcId="{FB4E0AB2-9346-4326-AEA1-1949F64793EA}" destId="{3517243C-E5B7-4114-94DA-A56D78B97585}" srcOrd="2" destOrd="0" presId="urn:microsoft.com/office/officeart/2005/8/layout/bList2"/>
    <dgm:cxn modelId="{D30E4287-0F4B-4109-97C4-FD4759DA2A48}" type="presParOf" srcId="{3517243C-E5B7-4114-94DA-A56D78B97585}" destId="{786F53C0-24D8-4DB7-954C-54FD6469C803}" srcOrd="0" destOrd="0" presId="urn:microsoft.com/office/officeart/2005/8/layout/bList2"/>
    <dgm:cxn modelId="{C7CF16C2-2717-48BC-98FD-8FDEFED5448B}" type="presParOf" srcId="{3517243C-E5B7-4114-94DA-A56D78B97585}" destId="{F07DB662-B927-418F-8DEB-2A088E1042D0}" srcOrd="1" destOrd="0" presId="urn:microsoft.com/office/officeart/2005/8/layout/bList2"/>
    <dgm:cxn modelId="{AACCC78B-6592-45D2-ADF6-A74E1FE8D129}" type="presParOf" srcId="{3517243C-E5B7-4114-94DA-A56D78B97585}" destId="{F483B329-4B52-4635-B3D5-408FEFFA152B}" srcOrd="2" destOrd="0" presId="urn:microsoft.com/office/officeart/2005/8/layout/bList2"/>
    <dgm:cxn modelId="{37EEE715-4947-4FEA-BA7A-C178252E3FAB}" type="presParOf" srcId="{3517243C-E5B7-4114-94DA-A56D78B97585}" destId="{BAB3603E-BB12-417F-B294-74142E265B7C}" srcOrd="3" destOrd="0" presId="urn:microsoft.com/office/officeart/2005/8/layout/bList2"/>
    <dgm:cxn modelId="{3442240F-2B99-4511-AD29-839F7384A04E}" type="presParOf" srcId="{FB4E0AB2-9346-4326-AEA1-1949F64793EA}" destId="{1CDEE4E5-51CE-4197-B119-1EF7F6B63F3D}" srcOrd="3" destOrd="0" presId="urn:microsoft.com/office/officeart/2005/8/layout/bList2"/>
    <dgm:cxn modelId="{5AF7F953-9018-4ABF-BAF7-B83F3E542B1B}" type="presParOf" srcId="{FB4E0AB2-9346-4326-AEA1-1949F64793EA}" destId="{01E7ACF6-3F68-49FB-B1C0-C207C44121A9}" srcOrd="4" destOrd="0" presId="urn:microsoft.com/office/officeart/2005/8/layout/bList2"/>
    <dgm:cxn modelId="{7E33BB68-F643-4EB5-AEDB-79BCA29336E6}" type="presParOf" srcId="{01E7ACF6-3F68-49FB-B1C0-C207C44121A9}" destId="{EF5F083D-8D05-4B69-89C9-61C6116FCB16}" srcOrd="0" destOrd="0" presId="urn:microsoft.com/office/officeart/2005/8/layout/bList2"/>
    <dgm:cxn modelId="{90F32F38-D2E3-42A3-BDDD-A60C5C9E5D83}" type="presParOf" srcId="{01E7ACF6-3F68-49FB-B1C0-C207C44121A9}" destId="{C6CD5FBE-BBA7-4D3B-BF3A-9C6863B23990}" srcOrd="1" destOrd="0" presId="urn:microsoft.com/office/officeart/2005/8/layout/bList2"/>
    <dgm:cxn modelId="{8D025644-BA59-4D8A-9F5F-E890F28D71C7}" type="presParOf" srcId="{01E7ACF6-3F68-49FB-B1C0-C207C44121A9}" destId="{4448305A-06F2-4FFE-95DF-C16131778ADC}" srcOrd="2" destOrd="0" presId="urn:microsoft.com/office/officeart/2005/8/layout/bList2"/>
    <dgm:cxn modelId="{FC333D5E-6D0A-470C-8E8E-0B2674C553E9}" type="presParOf" srcId="{01E7ACF6-3F68-49FB-B1C0-C207C44121A9}" destId="{EDBE3D4F-7365-4A62-AE03-B979F336EF3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E2B01D-B918-4FC4-965B-45B1C243F5D5}"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2FC305EC-8244-4427-A791-79629C608B0A}">
      <dgm:prSet phldrT="[Text]" custT="1"/>
      <dgm:spPr>
        <a:solidFill>
          <a:schemeClr val="accent1">
            <a:lumMod val="75000"/>
          </a:schemeClr>
        </a:solidFill>
      </dgm:spPr>
      <dgm:t>
        <a:bodyPr/>
        <a:lstStyle/>
        <a:p>
          <a:pPr rtl="0"/>
          <a:r>
            <a:rPr lang="en-US" sz="3000" b="1">
              <a:solidFill>
                <a:schemeClr val="bg1"/>
              </a:solidFill>
              <a:highlight>
                <a:srgbClr val="000000"/>
              </a:highlight>
              <a:latin typeface="Calibri Light"/>
            </a:rPr>
            <a:t>Conservative approach</a:t>
          </a:r>
          <a:endParaRPr lang="en-US" sz="3000" b="1" i="0" u="none" strike="noStrike" cap="none" baseline="0" noProof="0">
            <a:solidFill>
              <a:schemeClr val="bg1"/>
            </a:solidFill>
            <a:highlight>
              <a:srgbClr val="000000"/>
            </a:highlight>
            <a:latin typeface="Calibri Light"/>
            <a:cs typeface="Calibri Light"/>
          </a:endParaRPr>
        </a:p>
      </dgm:t>
    </dgm:pt>
    <dgm:pt modelId="{04E408E4-33A2-49D2-884D-291942E8E217}" type="parTrans" cxnId="{47A7BF86-657A-4680-886A-50CC1BA77FD9}">
      <dgm:prSet/>
      <dgm:spPr/>
      <dgm:t>
        <a:bodyPr/>
        <a:lstStyle/>
        <a:p>
          <a:endParaRPr lang="en-US"/>
        </a:p>
      </dgm:t>
    </dgm:pt>
    <dgm:pt modelId="{71DC59D1-A782-4FE5-849F-57A7F4B3399E}" type="sibTrans" cxnId="{47A7BF86-657A-4680-886A-50CC1BA77FD9}">
      <dgm:prSet/>
      <dgm:spPr/>
      <dgm:t>
        <a:bodyPr/>
        <a:lstStyle/>
        <a:p>
          <a:endParaRPr lang="en-US"/>
        </a:p>
      </dgm:t>
    </dgm:pt>
    <dgm:pt modelId="{BAFF50E2-6F41-40BD-803B-25C1AB7DA902}">
      <dgm:prSet phldrT="[Text]"/>
      <dgm:spPr/>
      <dgm:t>
        <a:bodyPr/>
        <a:lstStyle/>
        <a:p>
          <a:pPr rtl="0">
            <a:buFont typeface="Arial" panose="020B0604020202020204" pitchFamily="34" charset="0"/>
            <a:buChar char="•"/>
          </a:pPr>
          <a:r>
            <a:rPr lang="en-US">
              <a:latin typeface="Calibri Light" panose="020F0302020204030204"/>
            </a:rPr>
            <a:t> Initial quarters took this approach to create working capital for further expansion in later quarters. For working capital financing, ACE Inc had to maintain high level of liquidity in relation to unit sales to create enough room for unforeseen expenses in the future. Basically, we want to be best prepared for a worst-case scenario, so that intensity of worseness reduces. So, less outflow, more inflow first.</a:t>
          </a:r>
          <a:endParaRPr lang="en-US"/>
        </a:p>
      </dgm:t>
    </dgm:pt>
    <dgm:pt modelId="{73DE51A0-8A9D-4054-A3AA-6DE118BF98D3}" type="parTrans" cxnId="{88E7EFD0-32C6-498B-9F57-05B14A56EA0A}">
      <dgm:prSet/>
      <dgm:spPr/>
      <dgm:t>
        <a:bodyPr/>
        <a:lstStyle/>
        <a:p>
          <a:endParaRPr lang="en-US"/>
        </a:p>
      </dgm:t>
    </dgm:pt>
    <dgm:pt modelId="{02B90D7C-FCD4-489D-A3C6-D8854AC61DC8}" type="sibTrans" cxnId="{88E7EFD0-32C6-498B-9F57-05B14A56EA0A}">
      <dgm:prSet/>
      <dgm:spPr/>
      <dgm:t>
        <a:bodyPr/>
        <a:lstStyle/>
        <a:p>
          <a:endParaRPr lang="en-US"/>
        </a:p>
      </dgm:t>
    </dgm:pt>
    <dgm:pt modelId="{02AF8CE6-2975-4EEE-83BE-CF6FFBB82F0C}">
      <dgm:prSet phldrT="[Text]" custT="1"/>
      <dgm:spPr>
        <a:solidFill>
          <a:schemeClr val="accent1">
            <a:lumMod val="75000"/>
          </a:schemeClr>
        </a:solidFill>
      </dgm:spPr>
      <dgm:t>
        <a:bodyPr/>
        <a:lstStyle/>
        <a:p>
          <a:pPr rtl="0"/>
          <a:r>
            <a:rPr lang="en-US" sz="3000" b="1">
              <a:highlight>
                <a:srgbClr val="000000"/>
              </a:highlight>
              <a:latin typeface="Calibri Light" panose="020F0302020204030204"/>
            </a:rPr>
            <a:t>Aggressive approach</a:t>
          </a:r>
          <a:endParaRPr lang="en-US" sz="3000" b="1">
            <a:highlight>
              <a:srgbClr val="000000"/>
            </a:highlight>
          </a:endParaRPr>
        </a:p>
      </dgm:t>
    </dgm:pt>
    <dgm:pt modelId="{E4D929ED-3AD2-4F0A-8589-981607CCC912}" type="parTrans" cxnId="{CB4B8316-5010-4310-9CAD-336AFB74078B}">
      <dgm:prSet/>
      <dgm:spPr/>
      <dgm:t>
        <a:bodyPr/>
        <a:lstStyle/>
        <a:p>
          <a:endParaRPr lang="en-US"/>
        </a:p>
      </dgm:t>
    </dgm:pt>
    <dgm:pt modelId="{01831EC9-7FF1-4823-8710-101347F84518}" type="sibTrans" cxnId="{CB4B8316-5010-4310-9CAD-336AFB74078B}">
      <dgm:prSet/>
      <dgm:spPr/>
      <dgm:t>
        <a:bodyPr/>
        <a:lstStyle/>
        <a:p>
          <a:endParaRPr lang="en-US"/>
        </a:p>
      </dgm:t>
    </dgm:pt>
    <dgm:pt modelId="{4A629647-62B8-4213-889E-F1713B4F12EB}">
      <dgm:prSet phldrT="[Text]"/>
      <dgm:spPr/>
      <dgm:t>
        <a:bodyPr/>
        <a:lstStyle/>
        <a:p>
          <a:pPr rtl="0"/>
          <a:r>
            <a:rPr lang="en-US">
              <a:latin typeface="Calibri Light" panose="020F0302020204030204"/>
            </a:rPr>
            <a:t> Although risky in meeting short-term obligations such as operation expenses  for next quarter, during our Q4,Q5 our aggressive approach helped us to stay strong with a cumulative profit of $27.5mn. Spending wherever needed, as much as we can in operation expenses coupled with market research, once comfortable with liquidity.</a:t>
          </a:r>
          <a:endParaRPr lang="en-US"/>
        </a:p>
      </dgm:t>
    </dgm:pt>
    <dgm:pt modelId="{636E6CC6-BEE1-40BC-B6E2-BC9BC46E1232}" type="parTrans" cxnId="{B15E502A-BF46-4C9C-9145-7DCCF64278D4}">
      <dgm:prSet/>
      <dgm:spPr/>
      <dgm:t>
        <a:bodyPr/>
        <a:lstStyle/>
        <a:p>
          <a:endParaRPr lang="en-US"/>
        </a:p>
      </dgm:t>
    </dgm:pt>
    <dgm:pt modelId="{207D2992-4BB3-4210-8274-CF48285086ED}" type="sibTrans" cxnId="{B15E502A-BF46-4C9C-9145-7DCCF64278D4}">
      <dgm:prSet/>
      <dgm:spPr/>
      <dgm:t>
        <a:bodyPr/>
        <a:lstStyle/>
        <a:p>
          <a:endParaRPr lang="en-US"/>
        </a:p>
      </dgm:t>
    </dgm:pt>
    <dgm:pt modelId="{6684A924-EEF8-4E02-A574-9675383FBABA}" type="pres">
      <dgm:prSet presAssocID="{1BE2B01D-B918-4FC4-965B-45B1C243F5D5}" presName="Name0" presStyleCnt="0">
        <dgm:presLayoutVars>
          <dgm:dir/>
          <dgm:animLvl val="lvl"/>
          <dgm:resizeHandles val="exact"/>
        </dgm:presLayoutVars>
      </dgm:prSet>
      <dgm:spPr/>
    </dgm:pt>
    <dgm:pt modelId="{46A93AE3-5558-414C-AE3A-E7FD3A62EDE8}" type="pres">
      <dgm:prSet presAssocID="{2FC305EC-8244-4427-A791-79629C608B0A}" presName="compositeNode" presStyleCnt="0">
        <dgm:presLayoutVars>
          <dgm:bulletEnabled val="1"/>
        </dgm:presLayoutVars>
      </dgm:prSet>
      <dgm:spPr/>
    </dgm:pt>
    <dgm:pt modelId="{5933E8C4-90A4-4BBE-89AE-6CCCB0F88449}" type="pres">
      <dgm:prSet presAssocID="{2FC305EC-8244-4427-A791-79629C608B0A}" presName="bgRect" presStyleLbl="node1" presStyleIdx="0" presStyleCnt="2"/>
      <dgm:spPr/>
    </dgm:pt>
    <dgm:pt modelId="{5B833DA2-681A-4839-A7B0-652CDEA46062}" type="pres">
      <dgm:prSet presAssocID="{2FC305EC-8244-4427-A791-79629C608B0A}" presName="parentNode" presStyleLbl="node1" presStyleIdx="0" presStyleCnt="2">
        <dgm:presLayoutVars>
          <dgm:chMax val="0"/>
          <dgm:bulletEnabled val="1"/>
        </dgm:presLayoutVars>
      </dgm:prSet>
      <dgm:spPr/>
    </dgm:pt>
    <dgm:pt modelId="{F9FD3813-504F-41E1-98EB-5A0CBE234313}" type="pres">
      <dgm:prSet presAssocID="{2FC305EC-8244-4427-A791-79629C608B0A}" presName="childNode" presStyleLbl="node1" presStyleIdx="0" presStyleCnt="2">
        <dgm:presLayoutVars>
          <dgm:bulletEnabled val="1"/>
        </dgm:presLayoutVars>
      </dgm:prSet>
      <dgm:spPr/>
    </dgm:pt>
    <dgm:pt modelId="{5B6BB07D-D5BC-4848-B867-09D9D2CE3C6B}" type="pres">
      <dgm:prSet presAssocID="{71DC59D1-A782-4FE5-849F-57A7F4B3399E}" presName="hSp" presStyleCnt="0"/>
      <dgm:spPr/>
    </dgm:pt>
    <dgm:pt modelId="{70A2C2DB-690D-427E-A48F-33320DB5E1A6}" type="pres">
      <dgm:prSet presAssocID="{71DC59D1-A782-4FE5-849F-57A7F4B3399E}" presName="vProcSp" presStyleCnt="0"/>
      <dgm:spPr/>
    </dgm:pt>
    <dgm:pt modelId="{0EFBAC2B-6DD7-4EA7-A6CB-6C43E6818306}" type="pres">
      <dgm:prSet presAssocID="{71DC59D1-A782-4FE5-849F-57A7F4B3399E}" presName="vSp1" presStyleCnt="0"/>
      <dgm:spPr/>
    </dgm:pt>
    <dgm:pt modelId="{F2E4DABD-F7AE-46DC-8817-77CD6A55A07B}" type="pres">
      <dgm:prSet presAssocID="{71DC59D1-A782-4FE5-849F-57A7F4B3399E}" presName="simulatedConn" presStyleLbl="solidFgAcc1" presStyleIdx="0" presStyleCnt="1"/>
      <dgm:spPr/>
    </dgm:pt>
    <dgm:pt modelId="{F792F330-4F19-4A07-AEC0-1AD02ED2681E}" type="pres">
      <dgm:prSet presAssocID="{71DC59D1-A782-4FE5-849F-57A7F4B3399E}" presName="vSp2" presStyleCnt="0"/>
      <dgm:spPr/>
    </dgm:pt>
    <dgm:pt modelId="{667594D6-EDBE-4342-92D2-4881942A4A50}" type="pres">
      <dgm:prSet presAssocID="{71DC59D1-A782-4FE5-849F-57A7F4B3399E}" presName="sibTrans" presStyleCnt="0"/>
      <dgm:spPr/>
    </dgm:pt>
    <dgm:pt modelId="{E25BABC0-3F8F-444B-8E09-0C5D1F95CE5C}" type="pres">
      <dgm:prSet presAssocID="{02AF8CE6-2975-4EEE-83BE-CF6FFBB82F0C}" presName="compositeNode" presStyleCnt="0">
        <dgm:presLayoutVars>
          <dgm:bulletEnabled val="1"/>
        </dgm:presLayoutVars>
      </dgm:prSet>
      <dgm:spPr/>
    </dgm:pt>
    <dgm:pt modelId="{5DE38267-98D4-42A0-B2D8-4A95B2E666E4}" type="pres">
      <dgm:prSet presAssocID="{02AF8CE6-2975-4EEE-83BE-CF6FFBB82F0C}" presName="bgRect" presStyleLbl="node1" presStyleIdx="1" presStyleCnt="2"/>
      <dgm:spPr/>
    </dgm:pt>
    <dgm:pt modelId="{584ABE53-3F9E-4508-9E9A-ECE05EF88974}" type="pres">
      <dgm:prSet presAssocID="{02AF8CE6-2975-4EEE-83BE-CF6FFBB82F0C}" presName="parentNode" presStyleLbl="node1" presStyleIdx="1" presStyleCnt="2">
        <dgm:presLayoutVars>
          <dgm:chMax val="0"/>
          <dgm:bulletEnabled val="1"/>
        </dgm:presLayoutVars>
      </dgm:prSet>
      <dgm:spPr/>
    </dgm:pt>
    <dgm:pt modelId="{36DA07C2-5649-4B06-80BD-E074754E836B}" type="pres">
      <dgm:prSet presAssocID="{02AF8CE6-2975-4EEE-83BE-CF6FFBB82F0C}" presName="childNode" presStyleLbl="node1" presStyleIdx="1" presStyleCnt="2">
        <dgm:presLayoutVars>
          <dgm:bulletEnabled val="1"/>
        </dgm:presLayoutVars>
      </dgm:prSet>
      <dgm:spPr/>
    </dgm:pt>
  </dgm:ptLst>
  <dgm:cxnLst>
    <dgm:cxn modelId="{C51A8600-F054-4D58-A538-E4572B784756}" type="presOf" srcId="{1BE2B01D-B918-4FC4-965B-45B1C243F5D5}" destId="{6684A924-EEF8-4E02-A574-9675383FBABA}" srcOrd="0" destOrd="0" presId="urn:microsoft.com/office/officeart/2005/8/layout/hProcess7"/>
    <dgm:cxn modelId="{D433CF01-1CC5-4226-BCC7-2E92073A0B12}" type="presOf" srcId="{4A629647-62B8-4213-889E-F1713B4F12EB}" destId="{36DA07C2-5649-4B06-80BD-E074754E836B}" srcOrd="0" destOrd="0" presId="urn:microsoft.com/office/officeart/2005/8/layout/hProcess7"/>
    <dgm:cxn modelId="{1E293309-F391-4FFA-951F-CC1160930470}" type="presOf" srcId="{2FC305EC-8244-4427-A791-79629C608B0A}" destId="{5933E8C4-90A4-4BBE-89AE-6CCCB0F88449}" srcOrd="0" destOrd="0" presId="urn:microsoft.com/office/officeart/2005/8/layout/hProcess7"/>
    <dgm:cxn modelId="{CB4B8316-5010-4310-9CAD-336AFB74078B}" srcId="{1BE2B01D-B918-4FC4-965B-45B1C243F5D5}" destId="{02AF8CE6-2975-4EEE-83BE-CF6FFBB82F0C}" srcOrd="1" destOrd="0" parTransId="{E4D929ED-3AD2-4F0A-8589-981607CCC912}" sibTransId="{01831EC9-7FF1-4823-8710-101347F84518}"/>
    <dgm:cxn modelId="{B15E502A-BF46-4C9C-9145-7DCCF64278D4}" srcId="{02AF8CE6-2975-4EEE-83BE-CF6FFBB82F0C}" destId="{4A629647-62B8-4213-889E-F1713B4F12EB}" srcOrd="0" destOrd="0" parTransId="{636E6CC6-BEE1-40BC-B6E2-BC9BC46E1232}" sibTransId="{207D2992-4BB3-4210-8274-CF48285086ED}"/>
    <dgm:cxn modelId="{739D4B49-6B51-43C9-AF03-D7104034FDE5}" type="presOf" srcId="{02AF8CE6-2975-4EEE-83BE-CF6FFBB82F0C}" destId="{584ABE53-3F9E-4508-9E9A-ECE05EF88974}" srcOrd="1" destOrd="0" presId="urn:microsoft.com/office/officeart/2005/8/layout/hProcess7"/>
    <dgm:cxn modelId="{47A7BF86-657A-4680-886A-50CC1BA77FD9}" srcId="{1BE2B01D-B918-4FC4-965B-45B1C243F5D5}" destId="{2FC305EC-8244-4427-A791-79629C608B0A}" srcOrd="0" destOrd="0" parTransId="{04E408E4-33A2-49D2-884D-291942E8E217}" sibTransId="{71DC59D1-A782-4FE5-849F-57A7F4B3399E}"/>
    <dgm:cxn modelId="{08D21C8C-13CD-4063-802D-C9410884EF93}" type="presOf" srcId="{02AF8CE6-2975-4EEE-83BE-CF6FFBB82F0C}" destId="{5DE38267-98D4-42A0-B2D8-4A95B2E666E4}" srcOrd="0" destOrd="0" presId="urn:microsoft.com/office/officeart/2005/8/layout/hProcess7"/>
    <dgm:cxn modelId="{2B416295-802A-4779-98DF-548DAE962ED0}" type="presOf" srcId="{BAFF50E2-6F41-40BD-803B-25C1AB7DA902}" destId="{F9FD3813-504F-41E1-98EB-5A0CBE234313}" srcOrd="0" destOrd="0" presId="urn:microsoft.com/office/officeart/2005/8/layout/hProcess7"/>
    <dgm:cxn modelId="{1A47EEA2-5A7B-45D6-8954-FF1EC7771840}" type="presOf" srcId="{2FC305EC-8244-4427-A791-79629C608B0A}" destId="{5B833DA2-681A-4839-A7B0-652CDEA46062}" srcOrd="1" destOrd="0" presId="urn:microsoft.com/office/officeart/2005/8/layout/hProcess7"/>
    <dgm:cxn modelId="{88E7EFD0-32C6-498B-9F57-05B14A56EA0A}" srcId="{2FC305EC-8244-4427-A791-79629C608B0A}" destId="{BAFF50E2-6F41-40BD-803B-25C1AB7DA902}" srcOrd="0" destOrd="0" parTransId="{73DE51A0-8A9D-4054-A3AA-6DE118BF98D3}" sibTransId="{02B90D7C-FCD4-489D-A3C6-D8854AC61DC8}"/>
    <dgm:cxn modelId="{82A2D415-279E-4D24-A790-9E3B217700F5}" type="presParOf" srcId="{6684A924-EEF8-4E02-A574-9675383FBABA}" destId="{46A93AE3-5558-414C-AE3A-E7FD3A62EDE8}" srcOrd="0" destOrd="0" presId="urn:microsoft.com/office/officeart/2005/8/layout/hProcess7"/>
    <dgm:cxn modelId="{7EA193F2-8FE2-4A2F-86FE-C5194D2A00B5}" type="presParOf" srcId="{46A93AE3-5558-414C-AE3A-E7FD3A62EDE8}" destId="{5933E8C4-90A4-4BBE-89AE-6CCCB0F88449}" srcOrd="0" destOrd="0" presId="urn:microsoft.com/office/officeart/2005/8/layout/hProcess7"/>
    <dgm:cxn modelId="{27FCD3D3-68FB-4BD4-9A26-323282C32D0D}" type="presParOf" srcId="{46A93AE3-5558-414C-AE3A-E7FD3A62EDE8}" destId="{5B833DA2-681A-4839-A7B0-652CDEA46062}" srcOrd="1" destOrd="0" presId="urn:microsoft.com/office/officeart/2005/8/layout/hProcess7"/>
    <dgm:cxn modelId="{229AC3CD-DB1C-4811-B3AE-2F53F59AF822}" type="presParOf" srcId="{46A93AE3-5558-414C-AE3A-E7FD3A62EDE8}" destId="{F9FD3813-504F-41E1-98EB-5A0CBE234313}" srcOrd="2" destOrd="0" presId="urn:microsoft.com/office/officeart/2005/8/layout/hProcess7"/>
    <dgm:cxn modelId="{E117A898-66A4-41B3-BFC1-798E5D934C93}" type="presParOf" srcId="{6684A924-EEF8-4E02-A574-9675383FBABA}" destId="{5B6BB07D-D5BC-4848-B867-09D9D2CE3C6B}" srcOrd="1" destOrd="0" presId="urn:microsoft.com/office/officeart/2005/8/layout/hProcess7"/>
    <dgm:cxn modelId="{62708FB1-DB30-4779-9321-296C38234C47}" type="presParOf" srcId="{6684A924-EEF8-4E02-A574-9675383FBABA}" destId="{70A2C2DB-690D-427E-A48F-33320DB5E1A6}" srcOrd="2" destOrd="0" presId="urn:microsoft.com/office/officeart/2005/8/layout/hProcess7"/>
    <dgm:cxn modelId="{36249C0C-31EE-4799-AB12-42A0C171FE80}" type="presParOf" srcId="{70A2C2DB-690D-427E-A48F-33320DB5E1A6}" destId="{0EFBAC2B-6DD7-4EA7-A6CB-6C43E6818306}" srcOrd="0" destOrd="0" presId="urn:microsoft.com/office/officeart/2005/8/layout/hProcess7"/>
    <dgm:cxn modelId="{D0BF7C95-3AE2-4068-B215-D1C86142D981}" type="presParOf" srcId="{70A2C2DB-690D-427E-A48F-33320DB5E1A6}" destId="{F2E4DABD-F7AE-46DC-8817-77CD6A55A07B}" srcOrd="1" destOrd="0" presId="urn:microsoft.com/office/officeart/2005/8/layout/hProcess7"/>
    <dgm:cxn modelId="{11926E36-91E5-4EF8-A39D-31B25456F25A}" type="presParOf" srcId="{70A2C2DB-690D-427E-A48F-33320DB5E1A6}" destId="{F792F330-4F19-4A07-AEC0-1AD02ED2681E}" srcOrd="2" destOrd="0" presId="urn:microsoft.com/office/officeart/2005/8/layout/hProcess7"/>
    <dgm:cxn modelId="{1EC216F0-9CDF-4BA3-AD63-2DE7803E50D5}" type="presParOf" srcId="{6684A924-EEF8-4E02-A574-9675383FBABA}" destId="{667594D6-EDBE-4342-92D2-4881942A4A50}" srcOrd="3" destOrd="0" presId="urn:microsoft.com/office/officeart/2005/8/layout/hProcess7"/>
    <dgm:cxn modelId="{012E7C47-B7A5-4991-8AF3-FF498D07FCD5}" type="presParOf" srcId="{6684A924-EEF8-4E02-A574-9675383FBABA}" destId="{E25BABC0-3F8F-444B-8E09-0C5D1F95CE5C}" srcOrd="4" destOrd="0" presId="urn:microsoft.com/office/officeart/2005/8/layout/hProcess7"/>
    <dgm:cxn modelId="{79D680F8-D6BF-4140-A3DB-1906B0540F6E}" type="presParOf" srcId="{E25BABC0-3F8F-444B-8E09-0C5D1F95CE5C}" destId="{5DE38267-98D4-42A0-B2D8-4A95B2E666E4}" srcOrd="0" destOrd="0" presId="urn:microsoft.com/office/officeart/2005/8/layout/hProcess7"/>
    <dgm:cxn modelId="{0A2F52C8-1930-4189-8FBA-9FEF20606FAE}" type="presParOf" srcId="{E25BABC0-3F8F-444B-8E09-0C5D1F95CE5C}" destId="{584ABE53-3F9E-4508-9E9A-ECE05EF88974}" srcOrd="1" destOrd="0" presId="urn:microsoft.com/office/officeart/2005/8/layout/hProcess7"/>
    <dgm:cxn modelId="{E1F5368C-60D3-4F62-86F7-FA9C7D6343AB}" type="presParOf" srcId="{E25BABC0-3F8F-444B-8E09-0C5D1F95CE5C}" destId="{36DA07C2-5649-4B06-80BD-E074754E836B}"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C2F928-DAD3-4002-97D9-6A0398BCCD2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2ACD14D-3E70-4D9A-93B2-02FF4E932687}">
      <dgm:prSet phldrT="[Text]" custT="1"/>
      <dgm:spPr>
        <a:solidFill>
          <a:schemeClr val="accent1">
            <a:lumMod val="75000"/>
          </a:schemeClr>
        </a:solidFill>
      </dgm:spPr>
      <dgm:t>
        <a:bodyPr/>
        <a:lstStyle/>
        <a:p>
          <a:endParaRPr lang="en-US" sz="2200" b="1">
            <a:solidFill>
              <a:schemeClr val="bg1"/>
            </a:solidFill>
          </a:endParaRPr>
        </a:p>
        <a:p>
          <a:r>
            <a:rPr lang="en-US" sz="2200" b="1">
              <a:solidFill>
                <a:schemeClr val="bg1"/>
              </a:solidFill>
            </a:rPr>
            <a:t>Target </a:t>
          </a:r>
        </a:p>
        <a:p>
          <a:r>
            <a:rPr lang="en-US" sz="2200" b="1">
              <a:solidFill>
                <a:schemeClr val="bg1"/>
              </a:solidFill>
            </a:rPr>
            <a:t>Segment</a:t>
          </a:r>
          <a:endParaRPr lang="en-US" sz="2200"/>
        </a:p>
      </dgm:t>
    </dgm:pt>
    <dgm:pt modelId="{A63DB244-01DF-40A6-88BA-7E61E1311805}" type="parTrans" cxnId="{5E6A50E9-BD02-44A3-BAAA-2BA6DBCD4ABE}">
      <dgm:prSet/>
      <dgm:spPr/>
      <dgm:t>
        <a:bodyPr/>
        <a:lstStyle/>
        <a:p>
          <a:endParaRPr lang="en-US"/>
        </a:p>
      </dgm:t>
    </dgm:pt>
    <dgm:pt modelId="{5B68B7A3-8EFC-467D-B75F-90CC42EAD0E5}" type="sibTrans" cxnId="{5E6A50E9-BD02-44A3-BAAA-2BA6DBCD4ABE}">
      <dgm:prSet/>
      <dgm:spPr/>
      <dgm:t>
        <a:bodyPr/>
        <a:lstStyle/>
        <a:p>
          <a:endParaRPr lang="en-US"/>
        </a:p>
      </dgm:t>
    </dgm:pt>
    <dgm:pt modelId="{B9739AA5-BC06-4ED8-B61C-C145915C87FF}">
      <dgm:prSet phldrT="[Text]" custT="1"/>
      <dgm:spPr/>
      <dgm:t>
        <a:bodyPr/>
        <a:lstStyle/>
        <a:p>
          <a:r>
            <a:rPr lang="en-US" sz="1900"/>
            <a:t>To extract customers high willingness to pay, we focused on Mercedes as our primary target segment.</a:t>
          </a:r>
        </a:p>
      </dgm:t>
    </dgm:pt>
    <dgm:pt modelId="{AFE848A1-E055-468A-8D0B-0544DD6389C2}" type="parTrans" cxnId="{3F6F112F-E99F-4F98-A696-777141D7EA12}">
      <dgm:prSet/>
      <dgm:spPr/>
      <dgm:t>
        <a:bodyPr/>
        <a:lstStyle/>
        <a:p>
          <a:endParaRPr lang="en-US"/>
        </a:p>
      </dgm:t>
    </dgm:pt>
    <dgm:pt modelId="{559F1E85-58CE-4735-A230-39AB70A1A2E2}" type="sibTrans" cxnId="{3F6F112F-E99F-4F98-A696-777141D7EA12}">
      <dgm:prSet/>
      <dgm:spPr/>
      <dgm:t>
        <a:bodyPr/>
        <a:lstStyle/>
        <a:p>
          <a:endParaRPr lang="en-US"/>
        </a:p>
      </dgm:t>
    </dgm:pt>
    <dgm:pt modelId="{BE5E7F8D-34E9-43AB-BBFF-4AE5B3C483B9}">
      <dgm:prSet phldrT="[Text]" custT="1"/>
      <dgm:spPr>
        <a:solidFill>
          <a:schemeClr val="accent1">
            <a:lumMod val="75000"/>
          </a:schemeClr>
        </a:solidFill>
      </dgm:spPr>
      <dgm:t>
        <a:bodyPr/>
        <a:lstStyle/>
        <a:p>
          <a:endParaRPr lang="en-US" sz="2200" b="1"/>
        </a:p>
        <a:p>
          <a:r>
            <a:rPr lang="en-US" sz="2200" b="1"/>
            <a:t>Brand </a:t>
          </a:r>
        </a:p>
        <a:p>
          <a:r>
            <a:rPr lang="en-US" sz="2200" b="1"/>
            <a:t>Name</a:t>
          </a:r>
          <a:endParaRPr lang="en-US" sz="2200"/>
        </a:p>
      </dgm:t>
    </dgm:pt>
    <dgm:pt modelId="{835C2470-9FDC-42FF-A023-A0D4B3B63253}" type="parTrans" cxnId="{5381792F-68DF-40EF-9D28-D7EEF2F469F6}">
      <dgm:prSet/>
      <dgm:spPr/>
      <dgm:t>
        <a:bodyPr/>
        <a:lstStyle/>
        <a:p>
          <a:endParaRPr lang="en-US"/>
        </a:p>
      </dgm:t>
    </dgm:pt>
    <dgm:pt modelId="{622A2936-5A4F-4772-A333-EF650F65D8E3}" type="sibTrans" cxnId="{5381792F-68DF-40EF-9D28-D7EEF2F469F6}">
      <dgm:prSet/>
      <dgm:spPr/>
      <dgm:t>
        <a:bodyPr/>
        <a:lstStyle/>
        <a:p>
          <a:endParaRPr lang="en-US"/>
        </a:p>
      </dgm:t>
    </dgm:pt>
    <dgm:pt modelId="{E735D7AE-959E-4845-9F45-1B77338D0117}">
      <dgm:prSet phldrT="[Text]" custT="1"/>
      <dgm:spPr/>
      <dgm:t>
        <a:bodyPr/>
        <a:lstStyle/>
        <a:p>
          <a:endParaRPr lang="en-US" sz="1900"/>
        </a:p>
      </dgm:t>
    </dgm:pt>
    <dgm:pt modelId="{B212BF81-8025-4E4C-B0C6-6A353D377792}" type="parTrans" cxnId="{12C64228-040F-4D70-8E64-A178E61317D4}">
      <dgm:prSet/>
      <dgm:spPr/>
      <dgm:t>
        <a:bodyPr/>
        <a:lstStyle/>
        <a:p>
          <a:endParaRPr lang="en-US"/>
        </a:p>
      </dgm:t>
    </dgm:pt>
    <dgm:pt modelId="{167BCA94-AD80-4CBE-B98E-6EDDBD5E1999}" type="sibTrans" cxnId="{12C64228-040F-4D70-8E64-A178E61317D4}">
      <dgm:prSet/>
      <dgm:spPr/>
      <dgm:t>
        <a:bodyPr/>
        <a:lstStyle/>
        <a:p>
          <a:endParaRPr lang="en-US"/>
        </a:p>
      </dgm:t>
    </dgm:pt>
    <dgm:pt modelId="{19CD7EE8-F8C6-4C94-87FB-A4A925A39642}">
      <dgm:prSet custT="1"/>
      <dgm:spPr/>
      <dgm:t>
        <a:bodyPr/>
        <a:lstStyle/>
        <a:p>
          <a:r>
            <a:rPr lang="en-US" sz="1900"/>
            <a:t>We came with our Brand “</a:t>
          </a:r>
          <a:r>
            <a:rPr lang="en-US" sz="1900" b="1"/>
            <a:t>Bolt</a:t>
          </a:r>
          <a:r>
            <a:rPr lang="en-US" sz="1900"/>
            <a:t>” which signified high speed , networking ,and linking feature as per our customer requirement </a:t>
          </a:r>
        </a:p>
      </dgm:t>
    </dgm:pt>
    <dgm:pt modelId="{2409A252-E549-41BB-AEBD-97EFC3E1E48B}" type="parTrans" cxnId="{D3EC8781-1972-4B88-ADB2-07BEBC937B47}">
      <dgm:prSet/>
      <dgm:spPr/>
      <dgm:t>
        <a:bodyPr/>
        <a:lstStyle/>
        <a:p>
          <a:endParaRPr lang="en-US"/>
        </a:p>
      </dgm:t>
    </dgm:pt>
    <dgm:pt modelId="{B59C3DD9-7223-44C1-9E87-1FC65158C05B}" type="sibTrans" cxnId="{D3EC8781-1972-4B88-ADB2-07BEBC937B47}">
      <dgm:prSet/>
      <dgm:spPr/>
      <dgm:t>
        <a:bodyPr/>
        <a:lstStyle/>
        <a:p>
          <a:endParaRPr lang="en-US"/>
        </a:p>
      </dgm:t>
    </dgm:pt>
    <dgm:pt modelId="{CF1A2353-B864-4CD3-87AE-0B98696229F9}" type="pres">
      <dgm:prSet presAssocID="{B3C2F928-DAD3-4002-97D9-6A0398BCCD2C}" presName="linearFlow" presStyleCnt="0">
        <dgm:presLayoutVars>
          <dgm:dir/>
          <dgm:animLvl val="lvl"/>
          <dgm:resizeHandles val="exact"/>
        </dgm:presLayoutVars>
      </dgm:prSet>
      <dgm:spPr/>
    </dgm:pt>
    <dgm:pt modelId="{545B4F38-A4E3-43DD-BA59-FAC693C3D738}" type="pres">
      <dgm:prSet presAssocID="{D2ACD14D-3E70-4D9A-93B2-02FF4E932687}" presName="composite" presStyleCnt="0"/>
      <dgm:spPr/>
    </dgm:pt>
    <dgm:pt modelId="{A2853A4A-99ED-4276-9D13-2AD5D47E063B}" type="pres">
      <dgm:prSet presAssocID="{D2ACD14D-3E70-4D9A-93B2-02FF4E932687}" presName="parentText" presStyleLbl="alignNode1" presStyleIdx="0" presStyleCnt="2">
        <dgm:presLayoutVars>
          <dgm:chMax val="1"/>
          <dgm:bulletEnabled val="1"/>
        </dgm:presLayoutVars>
      </dgm:prSet>
      <dgm:spPr/>
    </dgm:pt>
    <dgm:pt modelId="{CE074076-04D1-4F88-8D07-08A36CA4177E}" type="pres">
      <dgm:prSet presAssocID="{D2ACD14D-3E70-4D9A-93B2-02FF4E932687}" presName="descendantText" presStyleLbl="alignAcc1" presStyleIdx="0" presStyleCnt="2">
        <dgm:presLayoutVars>
          <dgm:bulletEnabled val="1"/>
        </dgm:presLayoutVars>
      </dgm:prSet>
      <dgm:spPr/>
    </dgm:pt>
    <dgm:pt modelId="{3B39E4E1-6C88-46F2-8433-350A1491F134}" type="pres">
      <dgm:prSet presAssocID="{5B68B7A3-8EFC-467D-B75F-90CC42EAD0E5}" presName="sp" presStyleCnt="0"/>
      <dgm:spPr/>
    </dgm:pt>
    <dgm:pt modelId="{624EB16D-9D2F-4D62-98E2-7AE45EDF0044}" type="pres">
      <dgm:prSet presAssocID="{BE5E7F8D-34E9-43AB-BBFF-4AE5B3C483B9}" presName="composite" presStyleCnt="0"/>
      <dgm:spPr/>
    </dgm:pt>
    <dgm:pt modelId="{78C34083-4770-4E5A-BF81-AE20010B199E}" type="pres">
      <dgm:prSet presAssocID="{BE5E7F8D-34E9-43AB-BBFF-4AE5B3C483B9}" presName="parentText" presStyleLbl="alignNode1" presStyleIdx="1" presStyleCnt="2">
        <dgm:presLayoutVars>
          <dgm:chMax val="1"/>
          <dgm:bulletEnabled val="1"/>
        </dgm:presLayoutVars>
      </dgm:prSet>
      <dgm:spPr/>
    </dgm:pt>
    <dgm:pt modelId="{80FADE63-5864-4CEC-AD3F-2057B74B6E3F}" type="pres">
      <dgm:prSet presAssocID="{BE5E7F8D-34E9-43AB-BBFF-4AE5B3C483B9}" presName="descendantText" presStyleLbl="alignAcc1" presStyleIdx="1" presStyleCnt="2">
        <dgm:presLayoutVars>
          <dgm:bulletEnabled val="1"/>
        </dgm:presLayoutVars>
      </dgm:prSet>
      <dgm:spPr/>
    </dgm:pt>
  </dgm:ptLst>
  <dgm:cxnLst>
    <dgm:cxn modelId="{D1E6A208-3AAF-4801-9062-E775A60559CB}" type="presOf" srcId="{BE5E7F8D-34E9-43AB-BBFF-4AE5B3C483B9}" destId="{78C34083-4770-4E5A-BF81-AE20010B199E}" srcOrd="0" destOrd="0" presId="urn:microsoft.com/office/officeart/2005/8/layout/chevron2"/>
    <dgm:cxn modelId="{64631826-9C8B-4C14-8A70-1824FB041176}" type="presOf" srcId="{B9739AA5-BC06-4ED8-B61C-C145915C87FF}" destId="{CE074076-04D1-4F88-8D07-08A36CA4177E}" srcOrd="0" destOrd="0" presId="urn:microsoft.com/office/officeart/2005/8/layout/chevron2"/>
    <dgm:cxn modelId="{12C64228-040F-4D70-8E64-A178E61317D4}" srcId="{BE5E7F8D-34E9-43AB-BBFF-4AE5B3C483B9}" destId="{E735D7AE-959E-4845-9F45-1B77338D0117}" srcOrd="0" destOrd="0" parTransId="{B212BF81-8025-4E4C-B0C6-6A353D377792}" sibTransId="{167BCA94-AD80-4CBE-B98E-6EDDBD5E1999}"/>
    <dgm:cxn modelId="{3F6F112F-E99F-4F98-A696-777141D7EA12}" srcId="{D2ACD14D-3E70-4D9A-93B2-02FF4E932687}" destId="{B9739AA5-BC06-4ED8-B61C-C145915C87FF}" srcOrd="0" destOrd="0" parTransId="{AFE848A1-E055-468A-8D0B-0544DD6389C2}" sibTransId="{559F1E85-58CE-4735-A230-39AB70A1A2E2}"/>
    <dgm:cxn modelId="{5381792F-68DF-40EF-9D28-D7EEF2F469F6}" srcId="{B3C2F928-DAD3-4002-97D9-6A0398BCCD2C}" destId="{BE5E7F8D-34E9-43AB-BBFF-4AE5B3C483B9}" srcOrd="1" destOrd="0" parTransId="{835C2470-9FDC-42FF-A023-A0D4B3B63253}" sibTransId="{622A2936-5A4F-4772-A333-EF650F65D8E3}"/>
    <dgm:cxn modelId="{AC9ED379-04BB-4E8F-81E0-B80B8DB891F5}" type="presOf" srcId="{B3C2F928-DAD3-4002-97D9-6A0398BCCD2C}" destId="{CF1A2353-B864-4CD3-87AE-0B98696229F9}" srcOrd="0" destOrd="0" presId="urn:microsoft.com/office/officeart/2005/8/layout/chevron2"/>
    <dgm:cxn modelId="{D3EC8781-1972-4B88-ADB2-07BEBC937B47}" srcId="{BE5E7F8D-34E9-43AB-BBFF-4AE5B3C483B9}" destId="{19CD7EE8-F8C6-4C94-87FB-A4A925A39642}" srcOrd="1" destOrd="0" parTransId="{2409A252-E549-41BB-AEBD-97EFC3E1E48B}" sibTransId="{B59C3DD9-7223-44C1-9E87-1FC65158C05B}"/>
    <dgm:cxn modelId="{AC9A53BD-EA7E-4A7C-BD19-91D2C13BCDFB}" type="presOf" srcId="{E735D7AE-959E-4845-9F45-1B77338D0117}" destId="{80FADE63-5864-4CEC-AD3F-2057B74B6E3F}" srcOrd="0" destOrd="0" presId="urn:microsoft.com/office/officeart/2005/8/layout/chevron2"/>
    <dgm:cxn modelId="{BD3AF8C4-0057-42FB-8211-253DD317B8AB}" type="presOf" srcId="{19CD7EE8-F8C6-4C94-87FB-A4A925A39642}" destId="{80FADE63-5864-4CEC-AD3F-2057B74B6E3F}" srcOrd="0" destOrd="1" presId="urn:microsoft.com/office/officeart/2005/8/layout/chevron2"/>
    <dgm:cxn modelId="{304564D0-A4A7-4A26-B706-A39D8F59761D}" type="presOf" srcId="{D2ACD14D-3E70-4D9A-93B2-02FF4E932687}" destId="{A2853A4A-99ED-4276-9D13-2AD5D47E063B}" srcOrd="0" destOrd="0" presId="urn:microsoft.com/office/officeart/2005/8/layout/chevron2"/>
    <dgm:cxn modelId="{5E6A50E9-BD02-44A3-BAAA-2BA6DBCD4ABE}" srcId="{B3C2F928-DAD3-4002-97D9-6A0398BCCD2C}" destId="{D2ACD14D-3E70-4D9A-93B2-02FF4E932687}" srcOrd="0" destOrd="0" parTransId="{A63DB244-01DF-40A6-88BA-7E61E1311805}" sibTransId="{5B68B7A3-8EFC-467D-B75F-90CC42EAD0E5}"/>
    <dgm:cxn modelId="{C6D62019-17E3-4AA6-89B0-67EEB64619EE}" type="presParOf" srcId="{CF1A2353-B864-4CD3-87AE-0B98696229F9}" destId="{545B4F38-A4E3-43DD-BA59-FAC693C3D738}" srcOrd="0" destOrd="0" presId="urn:microsoft.com/office/officeart/2005/8/layout/chevron2"/>
    <dgm:cxn modelId="{5F5B0172-4B68-4374-BB8D-E7CB1903A0D3}" type="presParOf" srcId="{545B4F38-A4E3-43DD-BA59-FAC693C3D738}" destId="{A2853A4A-99ED-4276-9D13-2AD5D47E063B}" srcOrd="0" destOrd="0" presId="urn:microsoft.com/office/officeart/2005/8/layout/chevron2"/>
    <dgm:cxn modelId="{C93CEB7D-D7EB-4DBB-9A8A-148858225268}" type="presParOf" srcId="{545B4F38-A4E3-43DD-BA59-FAC693C3D738}" destId="{CE074076-04D1-4F88-8D07-08A36CA4177E}" srcOrd="1" destOrd="0" presId="urn:microsoft.com/office/officeart/2005/8/layout/chevron2"/>
    <dgm:cxn modelId="{A90CBF20-4760-4ED2-8382-D07B81F3F0EE}" type="presParOf" srcId="{CF1A2353-B864-4CD3-87AE-0B98696229F9}" destId="{3B39E4E1-6C88-46F2-8433-350A1491F134}" srcOrd="1" destOrd="0" presId="urn:microsoft.com/office/officeart/2005/8/layout/chevron2"/>
    <dgm:cxn modelId="{93508CB4-776A-48F1-BFDA-CD3BFBC2C8FE}" type="presParOf" srcId="{CF1A2353-B864-4CD3-87AE-0B98696229F9}" destId="{624EB16D-9D2F-4D62-98E2-7AE45EDF0044}" srcOrd="2" destOrd="0" presId="urn:microsoft.com/office/officeart/2005/8/layout/chevron2"/>
    <dgm:cxn modelId="{0862A409-0B03-406F-87F6-1AB101444535}" type="presParOf" srcId="{624EB16D-9D2F-4D62-98E2-7AE45EDF0044}" destId="{78C34083-4770-4E5A-BF81-AE20010B199E}" srcOrd="0" destOrd="0" presId="urn:microsoft.com/office/officeart/2005/8/layout/chevron2"/>
    <dgm:cxn modelId="{973617A1-E58C-462E-B2D1-1F83FC1FE1BB}" type="presParOf" srcId="{624EB16D-9D2F-4D62-98E2-7AE45EDF0044}" destId="{80FADE63-5864-4CEC-AD3F-2057B74B6E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A889D8-D89A-425A-9372-224FAE190BB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04FB73C-B6DE-4F49-9E3E-71EDB3D37EB7}">
      <dgm:prSet phldrT="[Text]"/>
      <dgm:spPr>
        <a:solidFill>
          <a:schemeClr val="accent1">
            <a:lumMod val="75000"/>
          </a:schemeClr>
        </a:solidFill>
      </dgm:spPr>
      <dgm:t>
        <a:bodyPr/>
        <a:lstStyle/>
        <a:p>
          <a:endParaRPr lang="en-US" b="1"/>
        </a:p>
        <a:p>
          <a:r>
            <a:rPr lang="en-US" b="1"/>
            <a:t>Mercedes target segment</a:t>
          </a:r>
          <a:endParaRPr lang="en-IN"/>
        </a:p>
      </dgm:t>
    </dgm:pt>
    <dgm:pt modelId="{B1ED0052-EC0B-4E9A-8C65-C5CC9E3FB92E}" type="parTrans" cxnId="{44BB402F-2CE5-485D-9C66-D0311745FC36}">
      <dgm:prSet/>
      <dgm:spPr/>
      <dgm:t>
        <a:bodyPr/>
        <a:lstStyle/>
        <a:p>
          <a:endParaRPr lang="en-IN"/>
        </a:p>
      </dgm:t>
    </dgm:pt>
    <dgm:pt modelId="{39E02854-F96B-4C84-B32F-A29BF6EF2EAA}" type="sibTrans" cxnId="{44BB402F-2CE5-485D-9C66-D0311745FC36}">
      <dgm:prSet/>
      <dgm:spPr/>
      <dgm:t>
        <a:bodyPr/>
        <a:lstStyle/>
        <a:p>
          <a:endParaRPr lang="en-IN"/>
        </a:p>
      </dgm:t>
    </dgm:pt>
    <dgm:pt modelId="{457F6E97-BBFE-496C-86CB-44094B246249}">
      <dgm:prSet phldrT="[Text]" custT="1"/>
      <dgm:spPr/>
      <dgm:t>
        <a:bodyPr/>
        <a:lstStyle/>
        <a:p>
          <a:r>
            <a:rPr lang="en-US" sz="1400">
              <a:ea typeface="+mn-lt"/>
              <a:cs typeface="+mn-lt"/>
            </a:rPr>
            <a:t>As our brand was one of the leaders in Chicago, Sau Paulo and Shanghai, continued with the same brand.</a:t>
          </a:r>
          <a:endParaRPr lang="en-IN" sz="1400"/>
        </a:p>
      </dgm:t>
    </dgm:pt>
    <dgm:pt modelId="{63BB00DF-A940-431F-8F48-127F4CC0F074}" type="parTrans" cxnId="{01634EC8-3149-4F85-B702-B864B62F9836}">
      <dgm:prSet/>
      <dgm:spPr/>
      <dgm:t>
        <a:bodyPr/>
        <a:lstStyle/>
        <a:p>
          <a:endParaRPr lang="en-IN"/>
        </a:p>
      </dgm:t>
    </dgm:pt>
    <dgm:pt modelId="{F2752FED-249F-4399-8AE4-8095A448979B}" type="sibTrans" cxnId="{01634EC8-3149-4F85-B702-B864B62F9836}">
      <dgm:prSet/>
      <dgm:spPr/>
      <dgm:t>
        <a:bodyPr/>
        <a:lstStyle/>
        <a:p>
          <a:endParaRPr lang="en-IN"/>
        </a:p>
      </dgm:t>
    </dgm:pt>
    <dgm:pt modelId="{657CD787-E8EA-4AAD-A0CA-CA2E57330D1F}">
      <dgm:prSet phldrT="[Text]"/>
      <dgm:spPr>
        <a:solidFill>
          <a:schemeClr val="accent1">
            <a:lumMod val="75000"/>
          </a:schemeClr>
        </a:solidFill>
      </dgm:spPr>
      <dgm:t>
        <a:bodyPr/>
        <a:lstStyle/>
        <a:p>
          <a:endParaRPr lang="en-US" b="1"/>
        </a:p>
        <a:p>
          <a:r>
            <a:rPr lang="en-US" b="1"/>
            <a:t>Workhorse target segment</a:t>
          </a:r>
          <a:endParaRPr lang="en-IN"/>
        </a:p>
      </dgm:t>
    </dgm:pt>
    <dgm:pt modelId="{E0F1496C-5DBA-483A-A781-E481995B6F40}" type="parTrans" cxnId="{92BB9B55-FD6E-4516-B554-CBF97EEEF416}">
      <dgm:prSet/>
      <dgm:spPr/>
      <dgm:t>
        <a:bodyPr/>
        <a:lstStyle/>
        <a:p>
          <a:endParaRPr lang="en-IN"/>
        </a:p>
      </dgm:t>
    </dgm:pt>
    <dgm:pt modelId="{69F6BF30-1686-448F-9E60-5C426B5079DB}" type="sibTrans" cxnId="{92BB9B55-FD6E-4516-B554-CBF97EEEF416}">
      <dgm:prSet/>
      <dgm:spPr/>
      <dgm:t>
        <a:bodyPr/>
        <a:lstStyle/>
        <a:p>
          <a:endParaRPr lang="en-IN"/>
        </a:p>
      </dgm:t>
    </dgm:pt>
    <dgm:pt modelId="{03D2C688-BFBA-4077-84FD-4F460EAC4D3B}">
      <dgm:prSet phldrT="[Text]" custT="1"/>
      <dgm:spPr/>
      <dgm:t>
        <a:bodyPr/>
        <a:lstStyle/>
        <a:p>
          <a:r>
            <a:rPr lang="en-US" sz="1400"/>
            <a:t>Tapping into new market to diversify our target segment.</a:t>
          </a:r>
          <a:endParaRPr lang="en-IN" sz="1400"/>
        </a:p>
      </dgm:t>
    </dgm:pt>
    <dgm:pt modelId="{31D8D054-06EC-45EA-807F-C99F7B7C0187}" type="parTrans" cxnId="{C4ED9FC6-17F9-4C4F-9694-FB0706A6FDA3}">
      <dgm:prSet/>
      <dgm:spPr/>
      <dgm:t>
        <a:bodyPr/>
        <a:lstStyle/>
        <a:p>
          <a:endParaRPr lang="en-IN"/>
        </a:p>
      </dgm:t>
    </dgm:pt>
    <dgm:pt modelId="{890AA0EF-99BE-450A-884A-3BA44A08E4F8}" type="sibTrans" cxnId="{C4ED9FC6-17F9-4C4F-9694-FB0706A6FDA3}">
      <dgm:prSet/>
      <dgm:spPr/>
      <dgm:t>
        <a:bodyPr/>
        <a:lstStyle/>
        <a:p>
          <a:endParaRPr lang="en-IN"/>
        </a:p>
      </dgm:t>
    </dgm:pt>
    <dgm:pt modelId="{E30EE1E8-A1B1-4C28-9216-2A76F1CD2F3A}">
      <dgm:prSet phldrT="[Text]"/>
      <dgm:spPr>
        <a:solidFill>
          <a:schemeClr val="accent1">
            <a:lumMod val="75000"/>
          </a:schemeClr>
        </a:solidFill>
      </dgm:spPr>
      <dgm:t>
        <a:bodyPr/>
        <a:lstStyle/>
        <a:p>
          <a:endParaRPr lang="en-US" b="1"/>
        </a:p>
        <a:p>
          <a:r>
            <a:rPr lang="en-US" b="1"/>
            <a:t>Traveler target segment</a:t>
          </a:r>
          <a:endParaRPr lang="en-IN"/>
        </a:p>
      </dgm:t>
    </dgm:pt>
    <dgm:pt modelId="{55F06EDC-A6D3-42F0-A70D-8A6036B64C9C}" type="parTrans" cxnId="{AEF57C5B-ABC6-4F55-8204-6411DE8CB545}">
      <dgm:prSet/>
      <dgm:spPr/>
      <dgm:t>
        <a:bodyPr/>
        <a:lstStyle/>
        <a:p>
          <a:endParaRPr lang="en-IN"/>
        </a:p>
      </dgm:t>
    </dgm:pt>
    <dgm:pt modelId="{2E109B05-18DE-471D-A25C-5E25E496CB1E}" type="sibTrans" cxnId="{AEF57C5B-ABC6-4F55-8204-6411DE8CB545}">
      <dgm:prSet/>
      <dgm:spPr/>
      <dgm:t>
        <a:bodyPr/>
        <a:lstStyle/>
        <a:p>
          <a:endParaRPr lang="en-IN"/>
        </a:p>
      </dgm:t>
    </dgm:pt>
    <dgm:pt modelId="{56075FF2-B6A5-4A87-B15D-0DD49A1FE133}">
      <dgm:prSet custT="1"/>
      <dgm:spPr/>
      <dgm:t>
        <a:bodyPr/>
        <a:lstStyle/>
        <a:p>
          <a:r>
            <a:rPr lang="en-US" sz="1400"/>
            <a:t>Brands-</a:t>
          </a:r>
        </a:p>
      </dgm:t>
    </dgm:pt>
    <dgm:pt modelId="{9EC9DC48-C344-43F0-A605-CF1B64DCB952}" type="parTrans" cxnId="{F957C56A-69AD-4D90-B0BA-AFAB8FA01733}">
      <dgm:prSet/>
      <dgm:spPr/>
      <dgm:t>
        <a:bodyPr/>
        <a:lstStyle/>
        <a:p>
          <a:endParaRPr lang="en-IN"/>
        </a:p>
      </dgm:t>
    </dgm:pt>
    <dgm:pt modelId="{6E8311DD-DAEE-4A9D-BD17-3E6AF16C9BA0}" type="sibTrans" cxnId="{F957C56A-69AD-4D90-B0BA-AFAB8FA01733}">
      <dgm:prSet/>
      <dgm:spPr/>
      <dgm:t>
        <a:bodyPr/>
        <a:lstStyle/>
        <a:p>
          <a:endParaRPr lang="en-IN"/>
        </a:p>
      </dgm:t>
    </dgm:pt>
    <dgm:pt modelId="{70CDD74A-929E-4EAF-AE78-EA3DE5734E71}">
      <dgm:prSet custT="1"/>
      <dgm:spPr/>
      <dgm:t>
        <a:bodyPr/>
        <a:lstStyle/>
        <a:p>
          <a:pPr>
            <a:buFont typeface="+mj-lt"/>
            <a:buAutoNum type="arabicPeriod"/>
          </a:pPr>
          <a:r>
            <a:rPr lang="en-US" sz="1400"/>
            <a:t>Bolt</a:t>
          </a:r>
        </a:p>
      </dgm:t>
    </dgm:pt>
    <dgm:pt modelId="{1CC2A631-E110-47F4-ABFD-3F90DF034FA4}" type="parTrans" cxnId="{6B6D8D0D-2899-42A4-8EE7-4586F31D4A97}">
      <dgm:prSet/>
      <dgm:spPr/>
      <dgm:t>
        <a:bodyPr/>
        <a:lstStyle/>
        <a:p>
          <a:endParaRPr lang="en-IN"/>
        </a:p>
      </dgm:t>
    </dgm:pt>
    <dgm:pt modelId="{4905CF87-821E-4BE6-846D-D854D19D8E64}" type="sibTrans" cxnId="{6B6D8D0D-2899-42A4-8EE7-4586F31D4A97}">
      <dgm:prSet/>
      <dgm:spPr/>
      <dgm:t>
        <a:bodyPr/>
        <a:lstStyle/>
        <a:p>
          <a:endParaRPr lang="en-IN"/>
        </a:p>
      </dgm:t>
    </dgm:pt>
    <dgm:pt modelId="{B45A9465-914F-4516-8821-E2A984ED9B17}">
      <dgm:prSet custT="1"/>
      <dgm:spPr/>
      <dgm:t>
        <a:bodyPr/>
        <a:lstStyle/>
        <a:p>
          <a:r>
            <a:rPr lang="en-US" sz="1400"/>
            <a:t>Targeting Brands- 1. Bolt Lite</a:t>
          </a:r>
        </a:p>
      </dgm:t>
    </dgm:pt>
    <dgm:pt modelId="{B6DB7C5E-5995-445C-A5C5-70FF1604B30F}" type="parTrans" cxnId="{2F9612FC-0A25-4FBA-8666-EADD3BAF4881}">
      <dgm:prSet/>
      <dgm:spPr/>
      <dgm:t>
        <a:bodyPr/>
        <a:lstStyle/>
        <a:p>
          <a:endParaRPr lang="en-IN"/>
        </a:p>
      </dgm:t>
    </dgm:pt>
    <dgm:pt modelId="{77C779FE-BB2E-4BED-B3E4-7B5ABE66C073}" type="sibTrans" cxnId="{2F9612FC-0A25-4FBA-8666-EADD3BAF4881}">
      <dgm:prSet/>
      <dgm:spPr/>
      <dgm:t>
        <a:bodyPr/>
        <a:lstStyle/>
        <a:p>
          <a:endParaRPr lang="en-IN"/>
        </a:p>
      </dgm:t>
    </dgm:pt>
    <dgm:pt modelId="{6426681E-1A3F-40E4-BD6C-973B8B9542B8}">
      <dgm:prSet custT="1"/>
      <dgm:spPr/>
      <dgm:t>
        <a:bodyPr/>
        <a:lstStyle/>
        <a:p>
          <a:r>
            <a:rPr lang="en-US" sz="1400"/>
            <a:t>Brands-FlexiBolt</a:t>
          </a:r>
        </a:p>
      </dgm:t>
    </dgm:pt>
    <dgm:pt modelId="{E2B1A0BA-2B8A-450F-B014-87E0C7FC9CDB}" type="parTrans" cxnId="{4DDF3E86-B212-4B3E-9423-13263D2F2AFE}">
      <dgm:prSet/>
      <dgm:spPr/>
      <dgm:t>
        <a:bodyPr/>
        <a:lstStyle/>
        <a:p>
          <a:endParaRPr lang="en-IN"/>
        </a:p>
      </dgm:t>
    </dgm:pt>
    <dgm:pt modelId="{711BC77F-67B5-4B23-8888-E88C6AF7D48E}" type="sibTrans" cxnId="{4DDF3E86-B212-4B3E-9423-13263D2F2AFE}">
      <dgm:prSet/>
      <dgm:spPr/>
      <dgm:t>
        <a:bodyPr/>
        <a:lstStyle/>
        <a:p>
          <a:endParaRPr lang="en-IN"/>
        </a:p>
      </dgm:t>
    </dgm:pt>
    <dgm:pt modelId="{D828A949-9C68-49E1-8ADE-ADE44EF63006}">
      <dgm:prSet phldrT="[Text]" custT="1"/>
      <dgm:spPr/>
      <dgm:t>
        <a:bodyPr/>
        <a:lstStyle/>
        <a:p>
          <a:r>
            <a:rPr lang="en-US" sz="1400"/>
            <a:t>  Workhorse was our secondary target segment as </a:t>
          </a:r>
          <a:r>
            <a:rPr lang="en-IN" sz="1400"/>
            <a:t>Market potential was higher than traveller segment.</a:t>
          </a:r>
        </a:p>
      </dgm:t>
    </dgm:pt>
    <dgm:pt modelId="{96234F5B-97F0-45B5-B9B2-BDF6AC5E1135}" type="parTrans" cxnId="{4511E40B-2DBC-4C72-B6C3-C79C329E7A4F}">
      <dgm:prSet/>
      <dgm:spPr/>
      <dgm:t>
        <a:bodyPr/>
        <a:lstStyle/>
        <a:p>
          <a:endParaRPr lang="en-US"/>
        </a:p>
      </dgm:t>
    </dgm:pt>
    <dgm:pt modelId="{5031C125-F2E8-4BE5-94B6-E6081C35C25A}" type="sibTrans" cxnId="{4511E40B-2DBC-4C72-B6C3-C79C329E7A4F}">
      <dgm:prSet/>
      <dgm:spPr/>
      <dgm:t>
        <a:bodyPr/>
        <a:lstStyle/>
        <a:p>
          <a:endParaRPr lang="en-US"/>
        </a:p>
      </dgm:t>
    </dgm:pt>
    <dgm:pt modelId="{99ADA051-6463-4C3D-BCE6-AFE11829760C}">
      <dgm:prSet phldrT="[Text]" custT="1"/>
      <dgm:spPr/>
      <dgm:t>
        <a:bodyPr/>
        <a:lstStyle/>
        <a:p>
          <a:r>
            <a:rPr lang="en-US" sz="1400"/>
            <a:t>Targeting Traveler as a Tertiary target segment.</a:t>
          </a:r>
          <a:endParaRPr lang="en-IN" sz="1400"/>
        </a:p>
      </dgm:t>
    </dgm:pt>
    <dgm:pt modelId="{D00E6B77-770B-4D2D-A766-AB44E1E9449C}" type="parTrans" cxnId="{3E6DE810-4A7E-4FF5-BD30-C51C1DBC9BF1}">
      <dgm:prSet/>
      <dgm:spPr/>
      <dgm:t>
        <a:bodyPr/>
        <a:lstStyle/>
        <a:p>
          <a:endParaRPr lang="en-US"/>
        </a:p>
      </dgm:t>
    </dgm:pt>
    <dgm:pt modelId="{F6D15D07-363B-41A8-B361-012C4ABE2F25}" type="sibTrans" cxnId="{3E6DE810-4A7E-4FF5-BD30-C51C1DBC9BF1}">
      <dgm:prSet/>
      <dgm:spPr/>
      <dgm:t>
        <a:bodyPr/>
        <a:lstStyle/>
        <a:p>
          <a:endParaRPr lang="en-US"/>
        </a:p>
      </dgm:t>
    </dgm:pt>
    <dgm:pt modelId="{7AE4F9EA-5170-4090-B2A5-6340866D46BC}">
      <dgm:prSet phldrT="[Text]" custT="1"/>
      <dgm:spPr/>
      <dgm:t>
        <a:bodyPr/>
        <a:lstStyle/>
        <a:p>
          <a:r>
            <a:rPr lang="en-IN" sz="1400"/>
            <a:t>We kept traveller segment to be our last priority as market share was the lowest.</a:t>
          </a:r>
        </a:p>
      </dgm:t>
    </dgm:pt>
    <dgm:pt modelId="{A60E2AA5-169D-4F12-9074-0F67977C38C7}" type="parTrans" cxnId="{958E307C-45C7-434C-A972-030F60F19BF9}">
      <dgm:prSet/>
      <dgm:spPr/>
      <dgm:t>
        <a:bodyPr/>
        <a:lstStyle/>
        <a:p>
          <a:endParaRPr lang="en-US"/>
        </a:p>
      </dgm:t>
    </dgm:pt>
    <dgm:pt modelId="{6743EE54-E95D-4168-8AEC-B513B1E6F888}" type="sibTrans" cxnId="{958E307C-45C7-434C-A972-030F60F19BF9}">
      <dgm:prSet/>
      <dgm:spPr/>
      <dgm:t>
        <a:bodyPr/>
        <a:lstStyle/>
        <a:p>
          <a:endParaRPr lang="en-US"/>
        </a:p>
      </dgm:t>
    </dgm:pt>
    <dgm:pt modelId="{8CEE2DAA-CAB2-4DE6-BEBA-A756302D82A7}" type="pres">
      <dgm:prSet presAssocID="{A9A889D8-D89A-425A-9372-224FAE190BB0}" presName="Name0" presStyleCnt="0">
        <dgm:presLayoutVars>
          <dgm:dir/>
          <dgm:animLvl val="lvl"/>
          <dgm:resizeHandles val="exact"/>
        </dgm:presLayoutVars>
      </dgm:prSet>
      <dgm:spPr/>
    </dgm:pt>
    <dgm:pt modelId="{1ABE44C6-E062-45DA-AF05-97E826A629C8}" type="pres">
      <dgm:prSet presAssocID="{504FB73C-B6DE-4F49-9E3E-71EDB3D37EB7}" presName="linNode" presStyleCnt="0"/>
      <dgm:spPr/>
    </dgm:pt>
    <dgm:pt modelId="{39531BCB-5867-44B0-94CC-1494DAFC448D}" type="pres">
      <dgm:prSet presAssocID="{504FB73C-B6DE-4F49-9E3E-71EDB3D37EB7}" presName="parentText" presStyleLbl="node1" presStyleIdx="0" presStyleCnt="3">
        <dgm:presLayoutVars>
          <dgm:chMax val="1"/>
          <dgm:bulletEnabled val="1"/>
        </dgm:presLayoutVars>
      </dgm:prSet>
      <dgm:spPr/>
    </dgm:pt>
    <dgm:pt modelId="{710B4E68-6F60-457F-BEE4-BC9EFFB60277}" type="pres">
      <dgm:prSet presAssocID="{504FB73C-B6DE-4F49-9E3E-71EDB3D37EB7}" presName="descendantText" presStyleLbl="alignAccFollowNode1" presStyleIdx="0" presStyleCnt="3">
        <dgm:presLayoutVars>
          <dgm:bulletEnabled val="1"/>
        </dgm:presLayoutVars>
      </dgm:prSet>
      <dgm:spPr/>
    </dgm:pt>
    <dgm:pt modelId="{226E4B9C-E24A-49F6-B910-DBF00603437A}" type="pres">
      <dgm:prSet presAssocID="{39E02854-F96B-4C84-B32F-A29BF6EF2EAA}" presName="sp" presStyleCnt="0"/>
      <dgm:spPr/>
    </dgm:pt>
    <dgm:pt modelId="{3C024C9A-AFE0-45CC-8504-0AB4B660F899}" type="pres">
      <dgm:prSet presAssocID="{657CD787-E8EA-4AAD-A0CA-CA2E57330D1F}" presName="linNode" presStyleCnt="0"/>
      <dgm:spPr/>
    </dgm:pt>
    <dgm:pt modelId="{896B5BB6-E659-4D6D-8EDC-E834B2E09155}" type="pres">
      <dgm:prSet presAssocID="{657CD787-E8EA-4AAD-A0CA-CA2E57330D1F}" presName="parentText" presStyleLbl="node1" presStyleIdx="1" presStyleCnt="3">
        <dgm:presLayoutVars>
          <dgm:chMax val="1"/>
          <dgm:bulletEnabled val="1"/>
        </dgm:presLayoutVars>
      </dgm:prSet>
      <dgm:spPr/>
    </dgm:pt>
    <dgm:pt modelId="{29E1CE4E-3377-4C02-A080-C5725107F202}" type="pres">
      <dgm:prSet presAssocID="{657CD787-E8EA-4AAD-A0CA-CA2E57330D1F}" presName="descendantText" presStyleLbl="alignAccFollowNode1" presStyleIdx="1" presStyleCnt="3">
        <dgm:presLayoutVars>
          <dgm:bulletEnabled val="1"/>
        </dgm:presLayoutVars>
      </dgm:prSet>
      <dgm:spPr/>
    </dgm:pt>
    <dgm:pt modelId="{64DAD114-8869-4877-9C98-C41F9EA8B223}" type="pres">
      <dgm:prSet presAssocID="{69F6BF30-1686-448F-9E60-5C426B5079DB}" presName="sp" presStyleCnt="0"/>
      <dgm:spPr/>
    </dgm:pt>
    <dgm:pt modelId="{3EE37329-A5D0-42DB-B783-F9D892B07030}" type="pres">
      <dgm:prSet presAssocID="{E30EE1E8-A1B1-4C28-9216-2A76F1CD2F3A}" presName="linNode" presStyleCnt="0"/>
      <dgm:spPr/>
    </dgm:pt>
    <dgm:pt modelId="{C41ECCE2-A050-465F-BA51-CFE5372EF762}" type="pres">
      <dgm:prSet presAssocID="{E30EE1E8-A1B1-4C28-9216-2A76F1CD2F3A}" presName="parentText" presStyleLbl="node1" presStyleIdx="2" presStyleCnt="3">
        <dgm:presLayoutVars>
          <dgm:chMax val="1"/>
          <dgm:bulletEnabled val="1"/>
        </dgm:presLayoutVars>
      </dgm:prSet>
      <dgm:spPr/>
    </dgm:pt>
    <dgm:pt modelId="{33B16F09-F44F-410D-8D93-5B12EAAFE68C}" type="pres">
      <dgm:prSet presAssocID="{E30EE1E8-A1B1-4C28-9216-2A76F1CD2F3A}" presName="descendantText" presStyleLbl="alignAccFollowNode1" presStyleIdx="2" presStyleCnt="3" custLinFactNeighborY="0">
        <dgm:presLayoutVars>
          <dgm:bulletEnabled val="1"/>
        </dgm:presLayoutVars>
      </dgm:prSet>
      <dgm:spPr/>
    </dgm:pt>
  </dgm:ptLst>
  <dgm:cxnLst>
    <dgm:cxn modelId="{4511E40B-2DBC-4C72-B6C3-C79C329E7A4F}" srcId="{657CD787-E8EA-4AAD-A0CA-CA2E57330D1F}" destId="{D828A949-9C68-49E1-8ADE-ADE44EF63006}" srcOrd="1" destOrd="0" parTransId="{96234F5B-97F0-45B5-B9B2-BDF6AC5E1135}" sibTransId="{5031C125-F2E8-4BE5-94B6-E6081C35C25A}"/>
    <dgm:cxn modelId="{6B6D8D0D-2899-42A4-8EE7-4586F31D4A97}" srcId="{504FB73C-B6DE-4F49-9E3E-71EDB3D37EB7}" destId="{70CDD74A-929E-4EAF-AE78-EA3DE5734E71}" srcOrd="2" destOrd="0" parTransId="{1CC2A631-E110-47F4-ABFD-3F90DF034FA4}" sibTransId="{4905CF87-821E-4BE6-846D-D854D19D8E64}"/>
    <dgm:cxn modelId="{3E6DE810-4A7E-4FF5-BD30-C51C1DBC9BF1}" srcId="{E30EE1E8-A1B1-4C28-9216-2A76F1CD2F3A}" destId="{99ADA051-6463-4C3D-BCE6-AFE11829760C}" srcOrd="0" destOrd="0" parTransId="{D00E6B77-770B-4D2D-A766-AB44E1E9449C}" sibTransId="{F6D15D07-363B-41A8-B361-012C4ABE2F25}"/>
    <dgm:cxn modelId="{C25F3F1E-5685-49C1-93F9-DCA9DF0FD42D}" type="presOf" srcId="{99ADA051-6463-4C3D-BCE6-AFE11829760C}" destId="{33B16F09-F44F-410D-8D93-5B12EAAFE68C}" srcOrd="0" destOrd="0" presId="urn:microsoft.com/office/officeart/2005/8/layout/vList5"/>
    <dgm:cxn modelId="{8F538021-AC55-43F1-BDC5-CA2FBB1E8554}" type="presOf" srcId="{70CDD74A-929E-4EAF-AE78-EA3DE5734E71}" destId="{710B4E68-6F60-457F-BEE4-BC9EFFB60277}" srcOrd="0" destOrd="2" presId="urn:microsoft.com/office/officeart/2005/8/layout/vList5"/>
    <dgm:cxn modelId="{44BB402F-2CE5-485D-9C66-D0311745FC36}" srcId="{A9A889D8-D89A-425A-9372-224FAE190BB0}" destId="{504FB73C-B6DE-4F49-9E3E-71EDB3D37EB7}" srcOrd="0" destOrd="0" parTransId="{B1ED0052-EC0B-4E9A-8C65-C5CC9E3FB92E}" sibTransId="{39E02854-F96B-4C84-B32F-A29BF6EF2EAA}"/>
    <dgm:cxn modelId="{7A75B135-1F51-4F78-98F6-A1101BAC2B76}" type="presOf" srcId="{A9A889D8-D89A-425A-9372-224FAE190BB0}" destId="{8CEE2DAA-CAB2-4DE6-BEBA-A756302D82A7}" srcOrd="0" destOrd="0" presId="urn:microsoft.com/office/officeart/2005/8/layout/vList5"/>
    <dgm:cxn modelId="{AEF57C5B-ABC6-4F55-8204-6411DE8CB545}" srcId="{A9A889D8-D89A-425A-9372-224FAE190BB0}" destId="{E30EE1E8-A1B1-4C28-9216-2A76F1CD2F3A}" srcOrd="2" destOrd="0" parTransId="{55F06EDC-A6D3-42F0-A70D-8A6036B64C9C}" sibTransId="{2E109B05-18DE-471D-A25C-5E25E496CB1E}"/>
    <dgm:cxn modelId="{4EFB4B68-2F20-4202-BC2A-446B99BA256B}" type="presOf" srcId="{7AE4F9EA-5170-4090-B2A5-6340866D46BC}" destId="{33B16F09-F44F-410D-8D93-5B12EAAFE68C}" srcOrd="0" destOrd="1" presId="urn:microsoft.com/office/officeart/2005/8/layout/vList5"/>
    <dgm:cxn modelId="{F957C56A-69AD-4D90-B0BA-AFAB8FA01733}" srcId="{504FB73C-B6DE-4F49-9E3E-71EDB3D37EB7}" destId="{56075FF2-B6A5-4A87-B15D-0DD49A1FE133}" srcOrd="1" destOrd="0" parTransId="{9EC9DC48-C344-43F0-A605-CF1B64DCB952}" sibTransId="{6E8311DD-DAEE-4A9D-BD17-3E6AF16C9BA0}"/>
    <dgm:cxn modelId="{B8DF4C4E-EAFA-46D4-8AA5-4EB55159DB3C}" type="presOf" srcId="{D828A949-9C68-49E1-8ADE-ADE44EF63006}" destId="{29E1CE4E-3377-4C02-A080-C5725107F202}" srcOrd="0" destOrd="1" presId="urn:microsoft.com/office/officeart/2005/8/layout/vList5"/>
    <dgm:cxn modelId="{9020D353-A4AE-4B1D-B70F-2A84A82FB7A7}" type="presOf" srcId="{504FB73C-B6DE-4F49-9E3E-71EDB3D37EB7}" destId="{39531BCB-5867-44B0-94CC-1494DAFC448D}" srcOrd="0" destOrd="0" presId="urn:microsoft.com/office/officeart/2005/8/layout/vList5"/>
    <dgm:cxn modelId="{92BB9B55-FD6E-4516-B554-CBF97EEEF416}" srcId="{A9A889D8-D89A-425A-9372-224FAE190BB0}" destId="{657CD787-E8EA-4AAD-A0CA-CA2E57330D1F}" srcOrd="1" destOrd="0" parTransId="{E0F1496C-5DBA-483A-A781-E481995B6F40}" sibTransId="{69F6BF30-1686-448F-9E60-5C426B5079DB}"/>
    <dgm:cxn modelId="{ADA7347A-FF5D-45E6-B44D-51D0D26AAE7D}" type="presOf" srcId="{657CD787-E8EA-4AAD-A0CA-CA2E57330D1F}" destId="{896B5BB6-E659-4D6D-8EDC-E834B2E09155}" srcOrd="0" destOrd="0" presId="urn:microsoft.com/office/officeart/2005/8/layout/vList5"/>
    <dgm:cxn modelId="{958E307C-45C7-434C-A972-030F60F19BF9}" srcId="{E30EE1E8-A1B1-4C28-9216-2A76F1CD2F3A}" destId="{7AE4F9EA-5170-4090-B2A5-6340866D46BC}" srcOrd="1" destOrd="0" parTransId="{A60E2AA5-169D-4F12-9074-0F67977C38C7}" sibTransId="{6743EE54-E95D-4168-8AEC-B513B1E6F888}"/>
    <dgm:cxn modelId="{ECEF077F-341C-496C-92B7-68DB09884025}" type="presOf" srcId="{03D2C688-BFBA-4077-84FD-4F460EAC4D3B}" destId="{29E1CE4E-3377-4C02-A080-C5725107F202}" srcOrd="0" destOrd="0" presId="urn:microsoft.com/office/officeart/2005/8/layout/vList5"/>
    <dgm:cxn modelId="{B1AB0081-F9A3-4411-BF80-76E19A0104DE}" type="presOf" srcId="{56075FF2-B6A5-4A87-B15D-0DD49A1FE133}" destId="{710B4E68-6F60-457F-BEE4-BC9EFFB60277}" srcOrd="0" destOrd="1" presId="urn:microsoft.com/office/officeart/2005/8/layout/vList5"/>
    <dgm:cxn modelId="{4DDF3E86-B212-4B3E-9423-13263D2F2AFE}" srcId="{E30EE1E8-A1B1-4C28-9216-2A76F1CD2F3A}" destId="{6426681E-1A3F-40E4-BD6C-973B8B9542B8}" srcOrd="2" destOrd="0" parTransId="{E2B1A0BA-2B8A-450F-B014-87E0C7FC9CDB}" sibTransId="{711BC77F-67B5-4B23-8888-E88C6AF7D48E}"/>
    <dgm:cxn modelId="{7B215897-53CC-4D61-B064-DC5B8036066D}" type="presOf" srcId="{B45A9465-914F-4516-8821-E2A984ED9B17}" destId="{29E1CE4E-3377-4C02-A080-C5725107F202}" srcOrd="0" destOrd="2" presId="urn:microsoft.com/office/officeart/2005/8/layout/vList5"/>
    <dgm:cxn modelId="{158EEEA4-ECCF-48A9-B189-256E0CF587D6}" type="presOf" srcId="{457F6E97-BBFE-496C-86CB-44094B246249}" destId="{710B4E68-6F60-457F-BEE4-BC9EFFB60277}" srcOrd="0" destOrd="0" presId="urn:microsoft.com/office/officeart/2005/8/layout/vList5"/>
    <dgm:cxn modelId="{C4ED9FC6-17F9-4C4F-9694-FB0706A6FDA3}" srcId="{657CD787-E8EA-4AAD-A0CA-CA2E57330D1F}" destId="{03D2C688-BFBA-4077-84FD-4F460EAC4D3B}" srcOrd="0" destOrd="0" parTransId="{31D8D054-06EC-45EA-807F-C99F7B7C0187}" sibTransId="{890AA0EF-99BE-450A-884A-3BA44A08E4F8}"/>
    <dgm:cxn modelId="{01634EC8-3149-4F85-B702-B864B62F9836}" srcId="{504FB73C-B6DE-4F49-9E3E-71EDB3D37EB7}" destId="{457F6E97-BBFE-496C-86CB-44094B246249}" srcOrd="0" destOrd="0" parTransId="{63BB00DF-A940-431F-8F48-127F4CC0F074}" sibTransId="{F2752FED-249F-4399-8AE4-8095A448979B}"/>
    <dgm:cxn modelId="{2516D5C8-CB29-4643-ABCA-34CAD14538E1}" type="presOf" srcId="{6426681E-1A3F-40E4-BD6C-973B8B9542B8}" destId="{33B16F09-F44F-410D-8D93-5B12EAAFE68C}" srcOrd="0" destOrd="2" presId="urn:microsoft.com/office/officeart/2005/8/layout/vList5"/>
    <dgm:cxn modelId="{9F092ED3-D325-4347-B32C-1835AC3FF0EC}" type="presOf" srcId="{E30EE1E8-A1B1-4C28-9216-2A76F1CD2F3A}" destId="{C41ECCE2-A050-465F-BA51-CFE5372EF762}" srcOrd="0" destOrd="0" presId="urn:microsoft.com/office/officeart/2005/8/layout/vList5"/>
    <dgm:cxn modelId="{2F9612FC-0A25-4FBA-8666-EADD3BAF4881}" srcId="{657CD787-E8EA-4AAD-A0CA-CA2E57330D1F}" destId="{B45A9465-914F-4516-8821-E2A984ED9B17}" srcOrd="2" destOrd="0" parTransId="{B6DB7C5E-5995-445C-A5C5-70FF1604B30F}" sibTransId="{77C779FE-BB2E-4BED-B3E4-7B5ABE66C073}"/>
    <dgm:cxn modelId="{96CAA39E-92A7-4E32-9195-0FB26A8A8AA5}" type="presParOf" srcId="{8CEE2DAA-CAB2-4DE6-BEBA-A756302D82A7}" destId="{1ABE44C6-E062-45DA-AF05-97E826A629C8}" srcOrd="0" destOrd="0" presId="urn:microsoft.com/office/officeart/2005/8/layout/vList5"/>
    <dgm:cxn modelId="{63392054-E308-4F15-90E1-F5AADEE7BA26}" type="presParOf" srcId="{1ABE44C6-E062-45DA-AF05-97E826A629C8}" destId="{39531BCB-5867-44B0-94CC-1494DAFC448D}" srcOrd="0" destOrd="0" presId="urn:microsoft.com/office/officeart/2005/8/layout/vList5"/>
    <dgm:cxn modelId="{2468F16E-5A6D-49AF-B664-55CFF1169C63}" type="presParOf" srcId="{1ABE44C6-E062-45DA-AF05-97E826A629C8}" destId="{710B4E68-6F60-457F-BEE4-BC9EFFB60277}" srcOrd="1" destOrd="0" presId="urn:microsoft.com/office/officeart/2005/8/layout/vList5"/>
    <dgm:cxn modelId="{8732F447-AB5C-43FA-97C5-0569D947597D}" type="presParOf" srcId="{8CEE2DAA-CAB2-4DE6-BEBA-A756302D82A7}" destId="{226E4B9C-E24A-49F6-B910-DBF00603437A}" srcOrd="1" destOrd="0" presId="urn:microsoft.com/office/officeart/2005/8/layout/vList5"/>
    <dgm:cxn modelId="{E28EC6D3-9CD3-4C65-9CFB-A051690D49BD}" type="presParOf" srcId="{8CEE2DAA-CAB2-4DE6-BEBA-A756302D82A7}" destId="{3C024C9A-AFE0-45CC-8504-0AB4B660F899}" srcOrd="2" destOrd="0" presId="urn:microsoft.com/office/officeart/2005/8/layout/vList5"/>
    <dgm:cxn modelId="{73C0E43E-D915-4BF7-B4A4-A0458FD9AB92}" type="presParOf" srcId="{3C024C9A-AFE0-45CC-8504-0AB4B660F899}" destId="{896B5BB6-E659-4D6D-8EDC-E834B2E09155}" srcOrd="0" destOrd="0" presId="urn:microsoft.com/office/officeart/2005/8/layout/vList5"/>
    <dgm:cxn modelId="{AA23C263-7F0D-4F01-A2A3-BC607448B355}" type="presParOf" srcId="{3C024C9A-AFE0-45CC-8504-0AB4B660F899}" destId="{29E1CE4E-3377-4C02-A080-C5725107F202}" srcOrd="1" destOrd="0" presId="urn:microsoft.com/office/officeart/2005/8/layout/vList5"/>
    <dgm:cxn modelId="{1B48953B-BC2E-46C6-9C4E-58D3E38B9BE0}" type="presParOf" srcId="{8CEE2DAA-CAB2-4DE6-BEBA-A756302D82A7}" destId="{64DAD114-8869-4877-9C98-C41F9EA8B223}" srcOrd="3" destOrd="0" presId="urn:microsoft.com/office/officeart/2005/8/layout/vList5"/>
    <dgm:cxn modelId="{FD578DB5-A620-45E9-897F-AF01D4BE9D65}" type="presParOf" srcId="{8CEE2DAA-CAB2-4DE6-BEBA-A756302D82A7}" destId="{3EE37329-A5D0-42DB-B783-F9D892B07030}" srcOrd="4" destOrd="0" presId="urn:microsoft.com/office/officeart/2005/8/layout/vList5"/>
    <dgm:cxn modelId="{5A582871-03AA-481F-9097-E76A13EC58B9}" type="presParOf" srcId="{3EE37329-A5D0-42DB-B783-F9D892B07030}" destId="{C41ECCE2-A050-465F-BA51-CFE5372EF762}" srcOrd="0" destOrd="0" presId="urn:microsoft.com/office/officeart/2005/8/layout/vList5"/>
    <dgm:cxn modelId="{5F84171B-456A-4593-94CD-6EEB2C216167}" type="presParOf" srcId="{3EE37329-A5D0-42DB-B783-F9D892B07030}" destId="{33B16F09-F44F-410D-8D93-5B12EAAFE68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591E4B-92F4-4902-B6A8-77997E0A35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5225E62-3AC8-49EA-B4B2-4E2DAADD9835}">
      <dgm:prSet phldrT="[Text]" custT="1"/>
      <dgm:spPr>
        <a:solidFill>
          <a:schemeClr val="accent1">
            <a:lumMod val="75000"/>
          </a:schemeClr>
        </a:solidFill>
      </dgm:spPr>
      <dgm:t>
        <a:bodyPr/>
        <a:lstStyle/>
        <a:p>
          <a:r>
            <a:rPr lang="en-IN" sz="2200"/>
            <a:t>Late to the market</a:t>
          </a:r>
        </a:p>
      </dgm:t>
    </dgm:pt>
    <dgm:pt modelId="{DAED52C4-E2BC-439B-96A4-02AF3D00E3F9}" type="parTrans" cxnId="{0AA2BE0E-950D-4CB1-BEAB-C4A1211718A8}">
      <dgm:prSet/>
      <dgm:spPr/>
      <dgm:t>
        <a:bodyPr/>
        <a:lstStyle/>
        <a:p>
          <a:endParaRPr lang="en-IN"/>
        </a:p>
      </dgm:t>
    </dgm:pt>
    <dgm:pt modelId="{9D034860-9122-4FD3-9F1E-255FEBDFC97F}" type="sibTrans" cxnId="{0AA2BE0E-950D-4CB1-BEAB-C4A1211718A8}">
      <dgm:prSet/>
      <dgm:spPr/>
      <dgm:t>
        <a:bodyPr/>
        <a:lstStyle/>
        <a:p>
          <a:endParaRPr lang="en-IN"/>
        </a:p>
      </dgm:t>
    </dgm:pt>
    <dgm:pt modelId="{4078B52F-8D0D-43A6-B183-8F5ECABCA627}">
      <dgm:prSet phldrT="[Text]" custT="1"/>
      <dgm:spPr>
        <a:solidFill>
          <a:schemeClr val="accent1">
            <a:lumMod val="75000"/>
          </a:schemeClr>
        </a:solidFill>
      </dgm:spPr>
      <dgm:t>
        <a:bodyPr/>
        <a:lstStyle/>
        <a:p>
          <a:r>
            <a:rPr lang="en-IN" sz="2200"/>
            <a:t>High Rent </a:t>
          </a:r>
        </a:p>
      </dgm:t>
    </dgm:pt>
    <dgm:pt modelId="{BD11CE81-302F-4B51-90AF-D17B57D68DC9}" type="parTrans" cxnId="{45808F00-E8C1-442A-B574-75C2A325912F}">
      <dgm:prSet/>
      <dgm:spPr/>
      <dgm:t>
        <a:bodyPr/>
        <a:lstStyle/>
        <a:p>
          <a:endParaRPr lang="en-IN"/>
        </a:p>
      </dgm:t>
    </dgm:pt>
    <dgm:pt modelId="{13AAD04E-6933-4035-BDB0-6BBAD7BF2804}" type="sibTrans" cxnId="{45808F00-E8C1-442A-B574-75C2A325912F}">
      <dgm:prSet/>
      <dgm:spPr/>
      <dgm:t>
        <a:bodyPr/>
        <a:lstStyle/>
        <a:p>
          <a:endParaRPr lang="en-IN"/>
        </a:p>
      </dgm:t>
    </dgm:pt>
    <dgm:pt modelId="{BA204056-F21A-4B94-A61E-0148E50AA837}">
      <dgm:prSet phldrT="[Text]" custT="1"/>
      <dgm:spPr/>
      <dgm:t>
        <a:bodyPr/>
        <a:lstStyle/>
        <a:p>
          <a:r>
            <a:rPr lang="en-IN" sz="1400"/>
            <a:t>Till previous quarter we tried to capture the regions with low rents to maintain balance between  profits earned and our expenses</a:t>
          </a:r>
        </a:p>
      </dgm:t>
    </dgm:pt>
    <dgm:pt modelId="{80641666-C03A-4A70-89D8-9802BBE61148}" type="parTrans" cxnId="{0582A46A-DD46-4D17-927F-B6C7CC93D464}">
      <dgm:prSet/>
      <dgm:spPr/>
      <dgm:t>
        <a:bodyPr/>
        <a:lstStyle/>
        <a:p>
          <a:endParaRPr lang="en-IN"/>
        </a:p>
      </dgm:t>
    </dgm:pt>
    <dgm:pt modelId="{C617EE78-3690-40D9-A72A-08169D1282EC}" type="sibTrans" cxnId="{0582A46A-DD46-4D17-927F-B6C7CC93D464}">
      <dgm:prSet/>
      <dgm:spPr/>
      <dgm:t>
        <a:bodyPr/>
        <a:lstStyle/>
        <a:p>
          <a:endParaRPr lang="en-IN"/>
        </a:p>
      </dgm:t>
    </dgm:pt>
    <dgm:pt modelId="{031312C7-E9BF-4547-8E86-A66B46B5366D}">
      <dgm:prSet phldrT="[Text]" custT="1"/>
      <dgm:spPr/>
      <dgm:t>
        <a:bodyPr/>
        <a:lstStyle/>
        <a:p>
          <a:r>
            <a:rPr lang="en-IN" sz="1400"/>
            <a:t>The decision of entering Paris as the last location was to deal with the fact that it was a saturated market with already established brands.</a:t>
          </a:r>
        </a:p>
      </dgm:t>
    </dgm:pt>
    <dgm:pt modelId="{1AE1AFDB-FB5B-4424-9B18-D3FC5158DB65}" type="parTrans" cxnId="{03AA49B5-088D-49C5-8F36-AED92BC812E9}">
      <dgm:prSet/>
      <dgm:spPr/>
    </dgm:pt>
    <dgm:pt modelId="{251468E9-56B3-42BF-9C69-7B592507C151}" type="sibTrans" cxnId="{03AA49B5-088D-49C5-8F36-AED92BC812E9}">
      <dgm:prSet/>
      <dgm:spPr/>
    </dgm:pt>
    <dgm:pt modelId="{EDED8CA9-3EC6-453F-B759-1B18FA8DCAC5}">
      <dgm:prSet phldrT="[Text]" custT="1"/>
      <dgm:spPr/>
      <dgm:t>
        <a:bodyPr/>
        <a:lstStyle/>
        <a:p>
          <a:endParaRPr lang="en-IN" sz="1400"/>
        </a:p>
      </dgm:t>
    </dgm:pt>
    <dgm:pt modelId="{96285A7C-931E-4261-85FC-A7350FC76492}" type="parTrans" cxnId="{A26F31DC-0408-494D-B2FD-70012795C7E6}">
      <dgm:prSet/>
      <dgm:spPr/>
    </dgm:pt>
    <dgm:pt modelId="{9670542D-8BFD-4F08-B70E-A0BF0EC7FB58}" type="sibTrans" cxnId="{A26F31DC-0408-494D-B2FD-70012795C7E6}">
      <dgm:prSet/>
      <dgm:spPr/>
    </dgm:pt>
    <dgm:pt modelId="{BA28AF2E-2432-4082-B0D4-DD8CA7ACB262}" type="pres">
      <dgm:prSet presAssocID="{2F591E4B-92F4-4902-B6A8-77997E0A358D}" presName="linear" presStyleCnt="0">
        <dgm:presLayoutVars>
          <dgm:animLvl val="lvl"/>
          <dgm:resizeHandles val="exact"/>
        </dgm:presLayoutVars>
      </dgm:prSet>
      <dgm:spPr/>
    </dgm:pt>
    <dgm:pt modelId="{340F77B2-46FE-48E0-A7ED-155E0E511984}" type="pres">
      <dgm:prSet presAssocID="{85225E62-3AC8-49EA-B4B2-4E2DAADD9835}" presName="parentText" presStyleLbl="node1" presStyleIdx="0" presStyleCnt="2" custScaleY="66253">
        <dgm:presLayoutVars>
          <dgm:chMax val="0"/>
          <dgm:bulletEnabled val="1"/>
        </dgm:presLayoutVars>
      </dgm:prSet>
      <dgm:spPr/>
    </dgm:pt>
    <dgm:pt modelId="{7C2C9166-56A8-43EA-B355-7205A384A367}" type="pres">
      <dgm:prSet presAssocID="{85225E62-3AC8-49EA-B4B2-4E2DAADD9835}" presName="childText" presStyleLbl="revTx" presStyleIdx="0" presStyleCnt="2">
        <dgm:presLayoutVars>
          <dgm:bulletEnabled val="1"/>
        </dgm:presLayoutVars>
      </dgm:prSet>
      <dgm:spPr/>
    </dgm:pt>
    <dgm:pt modelId="{95DB13CF-1484-4E2A-B887-10AFE6A41EA4}" type="pres">
      <dgm:prSet presAssocID="{4078B52F-8D0D-43A6-B183-8F5ECABCA627}" presName="parentText" presStyleLbl="node1" presStyleIdx="1" presStyleCnt="2" custScaleY="47595" custLinFactNeighborX="1129" custLinFactNeighborY="-16772">
        <dgm:presLayoutVars>
          <dgm:chMax val="0"/>
          <dgm:bulletEnabled val="1"/>
        </dgm:presLayoutVars>
      </dgm:prSet>
      <dgm:spPr/>
    </dgm:pt>
    <dgm:pt modelId="{6E453AD1-3736-4FC5-8D7A-8C32EDC7DEAE}" type="pres">
      <dgm:prSet presAssocID="{4078B52F-8D0D-43A6-B183-8F5ECABCA627}" presName="childText" presStyleLbl="revTx" presStyleIdx="1" presStyleCnt="2" custLinFactNeighborX="-417" custLinFactNeighborY="-6543">
        <dgm:presLayoutVars>
          <dgm:bulletEnabled val="1"/>
        </dgm:presLayoutVars>
      </dgm:prSet>
      <dgm:spPr/>
    </dgm:pt>
  </dgm:ptLst>
  <dgm:cxnLst>
    <dgm:cxn modelId="{45808F00-E8C1-442A-B574-75C2A325912F}" srcId="{2F591E4B-92F4-4902-B6A8-77997E0A358D}" destId="{4078B52F-8D0D-43A6-B183-8F5ECABCA627}" srcOrd="1" destOrd="0" parTransId="{BD11CE81-302F-4B51-90AF-D17B57D68DC9}" sibTransId="{13AAD04E-6933-4035-BDB0-6BBAD7BF2804}"/>
    <dgm:cxn modelId="{9E253907-7A0B-4A0A-8F44-9A697E41624A}" type="presOf" srcId="{031312C7-E9BF-4547-8E86-A66B46B5366D}" destId="{7C2C9166-56A8-43EA-B355-7205A384A367}" srcOrd="0" destOrd="0" presId="urn:microsoft.com/office/officeart/2005/8/layout/vList2"/>
    <dgm:cxn modelId="{0AA2BE0E-950D-4CB1-BEAB-C4A1211718A8}" srcId="{2F591E4B-92F4-4902-B6A8-77997E0A358D}" destId="{85225E62-3AC8-49EA-B4B2-4E2DAADD9835}" srcOrd="0" destOrd="0" parTransId="{DAED52C4-E2BC-439B-96A4-02AF3D00E3F9}" sibTransId="{9D034860-9122-4FD3-9F1E-255FEBDFC97F}"/>
    <dgm:cxn modelId="{58D90848-5A51-445A-B2E5-C0EA833C9B15}" type="presOf" srcId="{BA204056-F21A-4B94-A61E-0148E50AA837}" destId="{6E453AD1-3736-4FC5-8D7A-8C32EDC7DEAE}" srcOrd="0" destOrd="0" presId="urn:microsoft.com/office/officeart/2005/8/layout/vList2"/>
    <dgm:cxn modelId="{0582A46A-DD46-4D17-927F-B6C7CC93D464}" srcId="{4078B52F-8D0D-43A6-B183-8F5ECABCA627}" destId="{BA204056-F21A-4B94-A61E-0148E50AA837}" srcOrd="0" destOrd="0" parTransId="{80641666-C03A-4A70-89D8-9802BBE61148}" sibTransId="{C617EE78-3690-40D9-A72A-08169D1282EC}"/>
    <dgm:cxn modelId="{B7EBB688-30F7-4C43-A6E7-453E902BD44D}" type="presOf" srcId="{2F591E4B-92F4-4902-B6A8-77997E0A358D}" destId="{BA28AF2E-2432-4082-B0D4-DD8CA7ACB262}" srcOrd="0" destOrd="0" presId="urn:microsoft.com/office/officeart/2005/8/layout/vList2"/>
    <dgm:cxn modelId="{525D6C8B-023E-4302-AEC7-0CAA3B88D07F}" type="presOf" srcId="{4078B52F-8D0D-43A6-B183-8F5ECABCA627}" destId="{95DB13CF-1484-4E2A-B887-10AFE6A41EA4}" srcOrd="0" destOrd="0" presId="urn:microsoft.com/office/officeart/2005/8/layout/vList2"/>
    <dgm:cxn modelId="{DFC699B3-61EC-4780-8148-E062278CF40F}" type="presOf" srcId="{85225E62-3AC8-49EA-B4B2-4E2DAADD9835}" destId="{340F77B2-46FE-48E0-A7ED-155E0E511984}" srcOrd="0" destOrd="0" presId="urn:microsoft.com/office/officeart/2005/8/layout/vList2"/>
    <dgm:cxn modelId="{03AA49B5-088D-49C5-8F36-AED92BC812E9}" srcId="{85225E62-3AC8-49EA-B4B2-4E2DAADD9835}" destId="{031312C7-E9BF-4547-8E86-A66B46B5366D}" srcOrd="0" destOrd="0" parTransId="{1AE1AFDB-FB5B-4424-9B18-D3FC5158DB65}" sibTransId="{251468E9-56B3-42BF-9C69-7B592507C151}"/>
    <dgm:cxn modelId="{2E4620C8-1A6E-4214-A141-2E7DDD05CB76}" type="presOf" srcId="{EDED8CA9-3EC6-453F-B759-1B18FA8DCAC5}" destId="{7C2C9166-56A8-43EA-B355-7205A384A367}" srcOrd="0" destOrd="1" presId="urn:microsoft.com/office/officeart/2005/8/layout/vList2"/>
    <dgm:cxn modelId="{A26F31DC-0408-494D-B2FD-70012795C7E6}" srcId="{85225E62-3AC8-49EA-B4B2-4E2DAADD9835}" destId="{EDED8CA9-3EC6-453F-B759-1B18FA8DCAC5}" srcOrd="1" destOrd="0" parTransId="{96285A7C-931E-4261-85FC-A7350FC76492}" sibTransId="{9670542D-8BFD-4F08-B70E-A0BF0EC7FB58}"/>
    <dgm:cxn modelId="{8C3783F2-8FA4-4B35-8947-93838C6A55E2}" type="presParOf" srcId="{BA28AF2E-2432-4082-B0D4-DD8CA7ACB262}" destId="{340F77B2-46FE-48E0-A7ED-155E0E511984}" srcOrd="0" destOrd="0" presId="urn:microsoft.com/office/officeart/2005/8/layout/vList2"/>
    <dgm:cxn modelId="{965C6A37-7226-4B81-BA5D-81FE377D014D}" type="presParOf" srcId="{BA28AF2E-2432-4082-B0D4-DD8CA7ACB262}" destId="{7C2C9166-56A8-43EA-B355-7205A384A367}" srcOrd="1" destOrd="0" presId="urn:microsoft.com/office/officeart/2005/8/layout/vList2"/>
    <dgm:cxn modelId="{1C8A81A7-63E0-4FBF-9ACC-9DD02AE5026F}" type="presParOf" srcId="{BA28AF2E-2432-4082-B0D4-DD8CA7ACB262}" destId="{95DB13CF-1484-4E2A-B887-10AFE6A41EA4}" srcOrd="2" destOrd="0" presId="urn:microsoft.com/office/officeart/2005/8/layout/vList2"/>
    <dgm:cxn modelId="{5E95F423-E4B5-4EBA-8486-D74067F7E296}" type="presParOf" srcId="{BA28AF2E-2432-4082-B0D4-DD8CA7ACB262}" destId="{6E453AD1-3736-4FC5-8D7A-8C32EDC7DEA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C12702C-D429-4FD8-9356-F2DD500CC0E4}"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0B997E0A-8E39-4501-9005-2CE7E6BA2377}">
      <dgm:prSet phldrT="[Text]" custT="1"/>
      <dgm:spPr>
        <a:solidFill>
          <a:schemeClr val="accent1">
            <a:lumMod val="75000"/>
          </a:schemeClr>
        </a:solidFill>
      </dgm:spPr>
      <dgm:t>
        <a:bodyPr/>
        <a:lstStyle/>
        <a:p>
          <a:endParaRPr lang="en-US" sz="2000" b="1"/>
        </a:p>
        <a:p>
          <a:r>
            <a:rPr lang="en-US" sz="2000" b="1"/>
            <a:t>Mercedes target segment</a:t>
          </a:r>
        </a:p>
      </dgm:t>
    </dgm:pt>
    <dgm:pt modelId="{AD457E51-C7E3-436B-896A-EB45C260E8C3}" type="parTrans" cxnId="{9CFA9922-2BDE-4F32-876C-E46AE6DAF110}">
      <dgm:prSet/>
      <dgm:spPr/>
      <dgm:t>
        <a:bodyPr/>
        <a:lstStyle/>
        <a:p>
          <a:endParaRPr lang="en-US"/>
        </a:p>
      </dgm:t>
    </dgm:pt>
    <dgm:pt modelId="{8C77E7E0-3837-47BB-AC97-8120AB771D2D}" type="sibTrans" cxnId="{9CFA9922-2BDE-4F32-876C-E46AE6DAF110}">
      <dgm:prSet/>
      <dgm:spPr/>
      <dgm:t>
        <a:bodyPr/>
        <a:lstStyle/>
        <a:p>
          <a:endParaRPr lang="en-US"/>
        </a:p>
      </dgm:t>
    </dgm:pt>
    <dgm:pt modelId="{53F53FD5-AAAA-4B21-A99F-6308D0BDFD2B}">
      <dgm:prSet phldrT="[Text]" custT="1"/>
      <dgm:spPr/>
      <dgm:t>
        <a:bodyPr/>
        <a:lstStyle/>
        <a:p>
          <a:r>
            <a:rPr lang="en-US" sz="1400"/>
            <a:t>Introduced 2 new brands for the existing brand  portfolio</a:t>
          </a:r>
        </a:p>
      </dgm:t>
    </dgm:pt>
    <dgm:pt modelId="{FE8A3DAD-16CF-40E2-8624-3CA8B308EBF4}" type="parTrans" cxnId="{0B55D47A-039E-4D25-AAA7-B5C0AFD9157F}">
      <dgm:prSet/>
      <dgm:spPr/>
      <dgm:t>
        <a:bodyPr/>
        <a:lstStyle/>
        <a:p>
          <a:endParaRPr lang="en-US"/>
        </a:p>
      </dgm:t>
    </dgm:pt>
    <dgm:pt modelId="{400F99A8-85FB-4FF9-BC15-16892813E147}" type="sibTrans" cxnId="{0B55D47A-039E-4D25-AAA7-B5C0AFD9157F}">
      <dgm:prSet/>
      <dgm:spPr/>
      <dgm:t>
        <a:bodyPr/>
        <a:lstStyle/>
        <a:p>
          <a:endParaRPr lang="en-US"/>
        </a:p>
      </dgm:t>
    </dgm:pt>
    <dgm:pt modelId="{4E4A5821-76BD-4BAF-8950-39B2BAFFB799}">
      <dgm:prSet phldrT="[Text]" custT="1"/>
      <dgm:spPr>
        <a:solidFill>
          <a:schemeClr val="accent1">
            <a:lumMod val="75000"/>
          </a:schemeClr>
        </a:solidFill>
      </dgm:spPr>
      <dgm:t>
        <a:bodyPr/>
        <a:lstStyle/>
        <a:p>
          <a:endParaRPr lang="en-US" sz="2000" b="1"/>
        </a:p>
        <a:p>
          <a:r>
            <a:rPr lang="en-US" sz="2000" b="1"/>
            <a:t>Workhorse target segment</a:t>
          </a:r>
        </a:p>
      </dgm:t>
    </dgm:pt>
    <dgm:pt modelId="{F1F9E558-ACB7-4EBC-B54C-38966F079781}" type="parTrans" cxnId="{DA5ABE0C-7825-4A27-9A8A-A0A78D8A1D71}">
      <dgm:prSet/>
      <dgm:spPr/>
      <dgm:t>
        <a:bodyPr/>
        <a:lstStyle/>
        <a:p>
          <a:endParaRPr lang="en-US"/>
        </a:p>
      </dgm:t>
    </dgm:pt>
    <dgm:pt modelId="{28DB442D-BC4A-466E-9884-747AAE5C3749}" type="sibTrans" cxnId="{DA5ABE0C-7825-4A27-9A8A-A0A78D8A1D71}">
      <dgm:prSet/>
      <dgm:spPr/>
      <dgm:t>
        <a:bodyPr/>
        <a:lstStyle/>
        <a:p>
          <a:endParaRPr lang="en-US"/>
        </a:p>
      </dgm:t>
    </dgm:pt>
    <dgm:pt modelId="{36A3C838-DBD0-431F-892A-D74F78C8F538}">
      <dgm:prSet phldrT="[Text]" custT="1"/>
      <dgm:spPr/>
      <dgm:t>
        <a:bodyPr/>
        <a:lstStyle/>
        <a:p>
          <a:endParaRPr lang="en-US" sz="1400"/>
        </a:p>
      </dgm:t>
    </dgm:pt>
    <dgm:pt modelId="{B377C28B-8780-4C06-891F-B621E735C781}" type="parTrans" cxnId="{8CE51213-ED72-4ADD-8B92-26E239BCB3F3}">
      <dgm:prSet/>
      <dgm:spPr/>
      <dgm:t>
        <a:bodyPr/>
        <a:lstStyle/>
        <a:p>
          <a:endParaRPr lang="en-US"/>
        </a:p>
      </dgm:t>
    </dgm:pt>
    <dgm:pt modelId="{23A11390-614E-4669-8698-F785544A3011}" type="sibTrans" cxnId="{8CE51213-ED72-4ADD-8B92-26E239BCB3F3}">
      <dgm:prSet/>
      <dgm:spPr/>
      <dgm:t>
        <a:bodyPr/>
        <a:lstStyle/>
        <a:p>
          <a:endParaRPr lang="en-US"/>
        </a:p>
      </dgm:t>
    </dgm:pt>
    <dgm:pt modelId="{02EF0BB2-EF69-419B-9847-F18DB7FD93F9}">
      <dgm:prSet phldrT="[Text]" custT="1"/>
      <dgm:spPr>
        <a:solidFill>
          <a:schemeClr val="accent1">
            <a:lumMod val="75000"/>
          </a:schemeClr>
        </a:solidFill>
      </dgm:spPr>
      <dgm:t>
        <a:bodyPr/>
        <a:lstStyle/>
        <a:p>
          <a:endParaRPr lang="en-US" sz="2000" b="1"/>
        </a:p>
        <a:p>
          <a:r>
            <a:rPr lang="en-US" sz="2000" b="1"/>
            <a:t>Traveler target segment</a:t>
          </a:r>
        </a:p>
      </dgm:t>
    </dgm:pt>
    <dgm:pt modelId="{84E97F82-5B9B-4210-8A3B-19A0EDE8B3EC}" type="parTrans" cxnId="{17191C62-F660-4ED0-BC28-24D8B3C15BE8}">
      <dgm:prSet/>
      <dgm:spPr/>
      <dgm:t>
        <a:bodyPr/>
        <a:lstStyle/>
        <a:p>
          <a:endParaRPr lang="en-US"/>
        </a:p>
      </dgm:t>
    </dgm:pt>
    <dgm:pt modelId="{107A35A3-1AA1-4208-B1CC-CE26296E2F6D}" type="sibTrans" cxnId="{17191C62-F660-4ED0-BC28-24D8B3C15BE8}">
      <dgm:prSet/>
      <dgm:spPr/>
      <dgm:t>
        <a:bodyPr/>
        <a:lstStyle/>
        <a:p>
          <a:endParaRPr lang="en-US"/>
        </a:p>
      </dgm:t>
    </dgm:pt>
    <dgm:pt modelId="{24DF13BB-2BE8-4A83-AF7A-006C9C970AFA}">
      <dgm:prSet phldrT="[Text]" custT="1"/>
      <dgm:spPr/>
      <dgm:t>
        <a:bodyPr/>
        <a:lstStyle/>
        <a:p>
          <a:r>
            <a:rPr lang="en-US" sz="1400" kern="1200"/>
            <a:t>Extending the existing brand structure by adding 2 new products that included the newest features.</a:t>
          </a:r>
        </a:p>
      </dgm:t>
    </dgm:pt>
    <dgm:pt modelId="{36A900FD-2759-4BD8-B481-AE415EF83D3D}" type="parTrans" cxnId="{F59C9333-1B86-4D85-AF3D-C210D269BF7B}">
      <dgm:prSet/>
      <dgm:spPr/>
      <dgm:t>
        <a:bodyPr/>
        <a:lstStyle/>
        <a:p>
          <a:endParaRPr lang="en-US"/>
        </a:p>
      </dgm:t>
    </dgm:pt>
    <dgm:pt modelId="{F5A850C2-00B0-469E-AB4F-4E91FF9C5E78}" type="sibTrans" cxnId="{F59C9333-1B86-4D85-AF3D-C210D269BF7B}">
      <dgm:prSet/>
      <dgm:spPr/>
      <dgm:t>
        <a:bodyPr/>
        <a:lstStyle/>
        <a:p>
          <a:endParaRPr lang="en-US"/>
        </a:p>
      </dgm:t>
    </dgm:pt>
    <dgm:pt modelId="{7536189C-15F4-4959-ADEC-735BEB53EF62}">
      <dgm:prSet phldrT="[Text]" custT="1"/>
      <dgm:spPr/>
      <dgm:t>
        <a:bodyPr/>
        <a:lstStyle/>
        <a:p>
          <a:r>
            <a:rPr lang="en-US" sz="1400"/>
            <a:t>Brands-</a:t>
          </a:r>
        </a:p>
      </dgm:t>
    </dgm:pt>
    <dgm:pt modelId="{D19FB634-EF61-43E5-BCD3-746BB43491EA}" type="parTrans" cxnId="{E5397383-3314-4AB0-B7B7-ABA33DCB23F6}">
      <dgm:prSet/>
      <dgm:spPr/>
      <dgm:t>
        <a:bodyPr/>
        <a:lstStyle/>
        <a:p>
          <a:endParaRPr lang="en-US"/>
        </a:p>
      </dgm:t>
    </dgm:pt>
    <dgm:pt modelId="{1397D09A-0A2F-462F-AB6A-81DE6BF2F418}" type="sibTrans" cxnId="{E5397383-3314-4AB0-B7B7-ABA33DCB23F6}">
      <dgm:prSet/>
      <dgm:spPr/>
      <dgm:t>
        <a:bodyPr/>
        <a:lstStyle/>
        <a:p>
          <a:endParaRPr lang="en-US"/>
        </a:p>
      </dgm:t>
    </dgm:pt>
    <dgm:pt modelId="{D8BE739E-CE92-4F52-9E8C-42AE64B7F674}">
      <dgm:prSet phldrT="[Text]" custT="1"/>
      <dgm:spPr/>
      <dgm:t>
        <a:bodyPr/>
        <a:lstStyle/>
        <a:p>
          <a:pPr>
            <a:buFont typeface="+mj-lt"/>
            <a:buAutoNum type="arabicPeriod"/>
          </a:pPr>
          <a:r>
            <a:rPr lang="en-US" sz="1400"/>
            <a:t>Bolt Ultra Max(Highest variant)</a:t>
          </a:r>
        </a:p>
      </dgm:t>
    </dgm:pt>
    <dgm:pt modelId="{3CE1154A-DDD9-422F-AB9D-82399C1A60E8}" type="parTrans" cxnId="{814F2269-4DFA-4B20-A5A2-C2043986ADE8}">
      <dgm:prSet/>
      <dgm:spPr/>
      <dgm:t>
        <a:bodyPr/>
        <a:lstStyle/>
        <a:p>
          <a:endParaRPr lang="en-US"/>
        </a:p>
      </dgm:t>
    </dgm:pt>
    <dgm:pt modelId="{E3A9CFAD-1BAA-47A4-9BE0-D04CDDFDBB6B}" type="sibTrans" cxnId="{814F2269-4DFA-4B20-A5A2-C2043986ADE8}">
      <dgm:prSet/>
      <dgm:spPr/>
      <dgm:t>
        <a:bodyPr/>
        <a:lstStyle/>
        <a:p>
          <a:endParaRPr lang="en-US"/>
        </a:p>
      </dgm:t>
    </dgm:pt>
    <dgm:pt modelId="{9E0C2126-1937-410B-88A0-5CFF73CCE033}">
      <dgm:prSet phldrT="[Text]" custT="1"/>
      <dgm:spPr/>
      <dgm:t>
        <a:bodyPr/>
        <a:lstStyle/>
        <a:p>
          <a:pPr>
            <a:buFont typeface="+mj-lt"/>
            <a:buAutoNum type="arabicPeriod"/>
          </a:pPr>
          <a:r>
            <a:rPr lang="en-US" sz="1400"/>
            <a:t>Bolt Ultra(Laptop-Medium variant)</a:t>
          </a:r>
        </a:p>
      </dgm:t>
    </dgm:pt>
    <dgm:pt modelId="{0C8AB6B4-BD80-4BDE-BCFD-E45B1A8D70E7}" type="parTrans" cxnId="{F673D85A-AEAB-4FB2-8CAB-B19ADC4B193F}">
      <dgm:prSet/>
      <dgm:spPr/>
      <dgm:t>
        <a:bodyPr/>
        <a:lstStyle/>
        <a:p>
          <a:endParaRPr lang="en-US"/>
        </a:p>
      </dgm:t>
    </dgm:pt>
    <dgm:pt modelId="{DBA329A7-6D18-49E5-9178-415DBACD8A08}" type="sibTrans" cxnId="{F673D85A-AEAB-4FB2-8CAB-B19ADC4B193F}">
      <dgm:prSet/>
      <dgm:spPr/>
      <dgm:t>
        <a:bodyPr/>
        <a:lstStyle/>
        <a:p>
          <a:endParaRPr lang="en-US"/>
        </a:p>
      </dgm:t>
    </dgm:pt>
    <dgm:pt modelId="{4757C7F4-8219-404D-9E11-87F66DABB990}">
      <dgm:prSet phldrT="[Text]" custT="1"/>
      <dgm:spPr/>
      <dgm:t>
        <a:bodyPr/>
        <a:lstStyle/>
        <a:p>
          <a:pPr>
            <a:buFont typeface="+mj-lt"/>
            <a:buAutoNum type="arabicPeriod"/>
          </a:pPr>
          <a:endParaRPr lang="en-US" sz="1400" kern="1200"/>
        </a:p>
      </dgm:t>
    </dgm:pt>
    <dgm:pt modelId="{B0773E73-79F5-47B6-B3EE-B4AF038FAE69}" type="parTrans" cxnId="{48C2C4D8-E6DE-40D1-A2D3-BAA4C0DBCB76}">
      <dgm:prSet/>
      <dgm:spPr/>
      <dgm:t>
        <a:bodyPr/>
        <a:lstStyle/>
        <a:p>
          <a:endParaRPr lang="en-US"/>
        </a:p>
      </dgm:t>
    </dgm:pt>
    <dgm:pt modelId="{C3902AE5-4EC6-4791-8DB2-6EE3D11417B3}" type="sibTrans" cxnId="{48C2C4D8-E6DE-40D1-A2D3-BAA4C0DBCB76}">
      <dgm:prSet/>
      <dgm:spPr/>
      <dgm:t>
        <a:bodyPr/>
        <a:lstStyle/>
        <a:p>
          <a:endParaRPr lang="en-US"/>
        </a:p>
      </dgm:t>
    </dgm:pt>
    <dgm:pt modelId="{8211A844-83F1-4F2E-877E-ABFEB9308BEB}">
      <dgm:prSet custT="1"/>
      <dgm:spPr/>
      <dgm:t>
        <a:bodyPr/>
        <a:lstStyle/>
        <a:p>
          <a:r>
            <a:rPr lang="en-US" sz="1400"/>
            <a:t>Being the secondary target segment, it was necessary to have a diversified brand portfolio for this target segment </a:t>
          </a:r>
        </a:p>
      </dgm:t>
    </dgm:pt>
    <dgm:pt modelId="{15CF3B73-00D2-49C7-9257-DE1DFC79682E}" type="parTrans" cxnId="{2237C9F6-B62D-4EBC-AC27-8294D69F8949}">
      <dgm:prSet/>
      <dgm:spPr/>
      <dgm:t>
        <a:bodyPr/>
        <a:lstStyle/>
        <a:p>
          <a:endParaRPr lang="en-US"/>
        </a:p>
      </dgm:t>
    </dgm:pt>
    <dgm:pt modelId="{1AFB100F-2FFE-4EAE-8A21-15780FAF940C}" type="sibTrans" cxnId="{2237C9F6-B62D-4EBC-AC27-8294D69F8949}">
      <dgm:prSet/>
      <dgm:spPr/>
      <dgm:t>
        <a:bodyPr/>
        <a:lstStyle/>
        <a:p>
          <a:endParaRPr lang="en-US"/>
        </a:p>
      </dgm:t>
    </dgm:pt>
    <dgm:pt modelId="{4C46377F-2003-4673-99E5-5D5A9B6A6A5C}">
      <dgm:prSet custT="1"/>
      <dgm:spPr/>
      <dgm:t>
        <a:bodyPr/>
        <a:lstStyle/>
        <a:p>
          <a:r>
            <a:rPr lang="en-US" sz="1400"/>
            <a:t>Brands-</a:t>
          </a:r>
        </a:p>
      </dgm:t>
    </dgm:pt>
    <dgm:pt modelId="{DF12E489-64DE-4DDD-9228-6BB7A7CDFC69}" type="parTrans" cxnId="{0C317B14-4C7C-4FCF-AD6C-485DCB384D95}">
      <dgm:prSet/>
      <dgm:spPr/>
      <dgm:t>
        <a:bodyPr/>
        <a:lstStyle/>
        <a:p>
          <a:endParaRPr lang="en-US"/>
        </a:p>
      </dgm:t>
    </dgm:pt>
    <dgm:pt modelId="{EF3C3C7F-5559-4B51-B069-062FC299CA93}" type="sibTrans" cxnId="{0C317B14-4C7C-4FCF-AD6C-485DCB384D95}">
      <dgm:prSet/>
      <dgm:spPr/>
      <dgm:t>
        <a:bodyPr/>
        <a:lstStyle/>
        <a:p>
          <a:endParaRPr lang="en-US"/>
        </a:p>
      </dgm:t>
    </dgm:pt>
    <dgm:pt modelId="{8470A12F-ED15-4F56-91DB-C1B83FFFE32F}">
      <dgm:prSet custT="1"/>
      <dgm:spPr/>
      <dgm:t>
        <a:bodyPr/>
        <a:lstStyle/>
        <a:p>
          <a:r>
            <a:rPr lang="sv-SE" sz="1400"/>
            <a:t>Bolt Lite fast (Highest Variant)</a:t>
          </a:r>
          <a:endParaRPr lang="en-US" sz="1400"/>
        </a:p>
      </dgm:t>
    </dgm:pt>
    <dgm:pt modelId="{16AC46B5-2E05-46FC-8CD1-461F85C1543E}" type="parTrans" cxnId="{4A7B5727-501D-484B-8149-81368D9E9600}">
      <dgm:prSet/>
      <dgm:spPr/>
      <dgm:t>
        <a:bodyPr/>
        <a:lstStyle/>
        <a:p>
          <a:endParaRPr lang="en-US"/>
        </a:p>
      </dgm:t>
    </dgm:pt>
    <dgm:pt modelId="{1893D597-E384-4743-AF5C-A4AE472EFAA5}" type="sibTrans" cxnId="{4A7B5727-501D-484B-8149-81368D9E9600}">
      <dgm:prSet/>
      <dgm:spPr/>
      <dgm:t>
        <a:bodyPr/>
        <a:lstStyle/>
        <a:p>
          <a:endParaRPr lang="en-US"/>
        </a:p>
      </dgm:t>
    </dgm:pt>
    <dgm:pt modelId="{28E58579-B8F6-4913-B79E-6E7ACF4A63CA}">
      <dgm:prSet custT="1"/>
      <dgm:spPr/>
      <dgm:t>
        <a:bodyPr/>
        <a:lstStyle/>
        <a:p>
          <a:r>
            <a:rPr lang="en-US" sz="1400"/>
            <a:t>Bolt Lite Pro(Medium variant)</a:t>
          </a:r>
        </a:p>
      </dgm:t>
    </dgm:pt>
    <dgm:pt modelId="{685396AE-26DC-443F-AF53-B1B78B934350}" type="parTrans" cxnId="{25A2E721-1F1D-47D8-9E6F-A29C2FA5B610}">
      <dgm:prSet/>
      <dgm:spPr/>
      <dgm:t>
        <a:bodyPr/>
        <a:lstStyle/>
        <a:p>
          <a:endParaRPr lang="en-US"/>
        </a:p>
      </dgm:t>
    </dgm:pt>
    <dgm:pt modelId="{24F5CC79-FC84-4E89-B240-96ADE61A0F8F}" type="sibTrans" cxnId="{25A2E721-1F1D-47D8-9E6F-A29C2FA5B610}">
      <dgm:prSet/>
      <dgm:spPr/>
      <dgm:t>
        <a:bodyPr/>
        <a:lstStyle/>
        <a:p>
          <a:endParaRPr lang="en-US"/>
        </a:p>
      </dgm:t>
    </dgm:pt>
    <dgm:pt modelId="{4972DC80-6A92-4444-98A5-4582DB41E309}">
      <dgm:prSet custT="1"/>
      <dgm:spPr/>
      <dgm:t>
        <a:bodyPr/>
        <a:lstStyle/>
        <a:p>
          <a:endParaRPr lang="en-US" sz="1400"/>
        </a:p>
      </dgm:t>
    </dgm:pt>
    <dgm:pt modelId="{92DC4442-FE07-4908-B208-8DE5D4542FE5}" type="parTrans" cxnId="{FA2E9983-FA89-41A4-8F50-281A00BBD53D}">
      <dgm:prSet/>
      <dgm:spPr/>
      <dgm:t>
        <a:bodyPr/>
        <a:lstStyle/>
        <a:p>
          <a:endParaRPr lang="en-US"/>
        </a:p>
      </dgm:t>
    </dgm:pt>
    <dgm:pt modelId="{CFC8DF35-289C-474E-AD42-20993912C7E1}" type="sibTrans" cxnId="{FA2E9983-FA89-41A4-8F50-281A00BBD53D}">
      <dgm:prSet/>
      <dgm:spPr/>
      <dgm:t>
        <a:bodyPr/>
        <a:lstStyle/>
        <a:p>
          <a:endParaRPr lang="en-US"/>
        </a:p>
      </dgm:t>
    </dgm:pt>
    <dgm:pt modelId="{B250E019-9159-4EEA-8FAB-6723A8A767A0}">
      <dgm:prSet phldrT="[Text]" custT="1"/>
      <dgm:spPr/>
      <dgm:t>
        <a:bodyPr/>
        <a:lstStyle/>
        <a:p>
          <a:endParaRPr lang="en-US" sz="1400" kern="1200"/>
        </a:p>
      </dgm:t>
    </dgm:pt>
    <dgm:pt modelId="{321B4A9A-AF8A-4513-9C8E-5B3EFF7E14D9}" type="parTrans" cxnId="{2B3E4DD3-2B50-4CF3-ACD7-9DA897E9D1AC}">
      <dgm:prSet/>
      <dgm:spPr/>
      <dgm:t>
        <a:bodyPr/>
        <a:lstStyle/>
        <a:p>
          <a:endParaRPr lang="en-US"/>
        </a:p>
      </dgm:t>
    </dgm:pt>
    <dgm:pt modelId="{52159B39-3D64-489B-BF59-C22CAC932481}" type="sibTrans" cxnId="{2B3E4DD3-2B50-4CF3-ACD7-9DA897E9D1AC}">
      <dgm:prSet/>
      <dgm:spPr/>
      <dgm:t>
        <a:bodyPr/>
        <a:lstStyle/>
        <a:p>
          <a:endParaRPr lang="en-US"/>
        </a:p>
      </dgm:t>
    </dgm:pt>
    <dgm:pt modelId="{ECA8B1EB-98BC-4E4F-A9B7-85E666A6ED2A}">
      <dgm:prSet custT="1"/>
      <dgm:spPr/>
      <dgm:t>
        <a:bodyPr/>
        <a:lstStyle/>
        <a:p>
          <a:r>
            <a:rPr lang="en-US" sz="1400" kern="1200">
              <a:solidFill>
                <a:prstClr val="black">
                  <a:hueOff val="0"/>
                  <a:satOff val="0"/>
                  <a:lumOff val="0"/>
                  <a:alphaOff val="0"/>
                </a:prstClr>
              </a:solidFill>
              <a:latin typeface="Calibri" panose="020F0502020204030204"/>
              <a:ea typeface="+mn-ea"/>
              <a:cs typeface="+mn-cs"/>
            </a:rPr>
            <a:t>Brands-</a:t>
          </a:r>
        </a:p>
      </dgm:t>
    </dgm:pt>
    <dgm:pt modelId="{6FD21C4E-B62E-44D7-8EE4-8FD80B6EA21D}" type="parTrans" cxnId="{28869237-A5CD-4686-BF40-F0C664556008}">
      <dgm:prSet/>
      <dgm:spPr/>
      <dgm:t>
        <a:bodyPr/>
        <a:lstStyle/>
        <a:p>
          <a:endParaRPr lang="en-US"/>
        </a:p>
      </dgm:t>
    </dgm:pt>
    <dgm:pt modelId="{AA48763C-E93A-4F46-97CA-D1D295D95444}" type="sibTrans" cxnId="{28869237-A5CD-4686-BF40-F0C664556008}">
      <dgm:prSet/>
      <dgm:spPr/>
      <dgm:t>
        <a:bodyPr/>
        <a:lstStyle/>
        <a:p>
          <a:endParaRPr lang="en-US"/>
        </a:p>
      </dgm:t>
    </dgm:pt>
    <dgm:pt modelId="{5A34C0F4-0884-4859-B647-1EE00D8497EA}">
      <dgm:prSet custT="1"/>
      <dgm:spPr/>
      <dgm:t>
        <a:bodyPr/>
        <a:lstStyle/>
        <a:p>
          <a:r>
            <a:rPr lang="en-US" sz="1400" kern="1200">
              <a:solidFill>
                <a:prstClr val="black">
                  <a:hueOff val="0"/>
                  <a:satOff val="0"/>
                  <a:lumOff val="0"/>
                  <a:alphaOff val="0"/>
                </a:prstClr>
              </a:solidFill>
              <a:latin typeface="Calibri" panose="020F0502020204030204"/>
              <a:ea typeface="+mn-ea"/>
              <a:cs typeface="+mn-cs"/>
            </a:rPr>
            <a:t>Bolt </a:t>
          </a:r>
          <a:r>
            <a:rPr lang="en-US" sz="1400" kern="1200" err="1">
              <a:solidFill>
                <a:prstClr val="black">
                  <a:hueOff val="0"/>
                  <a:satOff val="0"/>
                  <a:lumOff val="0"/>
                  <a:alphaOff val="0"/>
                </a:prstClr>
              </a:solidFill>
              <a:latin typeface="Calibri" panose="020F0502020204030204"/>
              <a:ea typeface="+mn-ea"/>
              <a:cs typeface="+mn-cs"/>
            </a:rPr>
            <a:t>Elegna</a:t>
          </a:r>
          <a:r>
            <a:rPr lang="en-US" sz="1400" kern="1200">
              <a:solidFill>
                <a:prstClr val="black">
                  <a:hueOff val="0"/>
                  <a:satOff val="0"/>
                  <a:lumOff val="0"/>
                  <a:alphaOff val="0"/>
                </a:prstClr>
              </a:solidFill>
              <a:latin typeface="Calibri" panose="020F0502020204030204"/>
              <a:ea typeface="+mn-ea"/>
              <a:cs typeface="+mn-cs"/>
            </a:rPr>
            <a:t> Max (Highest variant)</a:t>
          </a:r>
        </a:p>
      </dgm:t>
    </dgm:pt>
    <dgm:pt modelId="{89FB94C9-C2B2-4632-B67D-52913ACE5BA4}" type="parTrans" cxnId="{ED672BD1-B50F-45AD-8933-DFE1F8FA583D}">
      <dgm:prSet/>
      <dgm:spPr/>
      <dgm:t>
        <a:bodyPr/>
        <a:lstStyle/>
        <a:p>
          <a:endParaRPr lang="en-US"/>
        </a:p>
      </dgm:t>
    </dgm:pt>
    <dgm:pt modelId="{806DCA34-307B-49B8-BDFD-8B3475FD12C8}" type="sibTrans" cxnId="{ED672BD1-B50F-45AD-8933-DFE1F8FA583D}">
      <dgm:prSet/>
      <dgm:spPr/>
      <dgm:t>
        <a:bodyPr/>
        <a:lstStyle/>
        <a:p>
          <a:endParaRPr lang="en-US"/>
        </a:p>
      </dgm:t>
    </dgm:pt>
    <dgm:pt modelId="{9EB22952-ECB8-47A6-8355-B5AC84A8F0B0}">
      <dgm:prSet custT="1"/>
      <dgm:spPr/>
      <dgm:t>
        <a:bodyPr/>
        <a:lstStyle/>
        <a:p>
          <a:r>
            <a:rPr lang="en-US" sz="1400" kern="1200">
              <a:solidFill>
                <a:prstClr val="black">
                  <a:hueOff val="0"/>
                  <a:satOff val="0"/>
                  <a:lumOff val="0"/>
                  <a:alphaOff val="0"/>
                </a:prstClr>
              </a:solidFill>
              <a:latin typeface="Calibri" panose="020F0502020204030204"/>
              <a:ea typeface="+mn-ea"/>
              <a:cs typeface="+mn-cs"/>
            </a:rPr>
            <a:t>Bolt </a:t>
          </a:r>
          <a:r>
            <a:rPr lang="en-US" sz="1400" kern="1200" err="1">
              <a:solidFill>
                <a:prstClr val="black">
                  <a:hueOff val="0"/>
                  <a:satOff val="0"/>
                  <a:lumOff val="0"/>
                  <a:alphaOff val="0"/>
                </a:prstClr>
              </a:solidFill>
              <a:latin typeface="Calibri" panose="020F0502020204030204"/>
              <a:ea typeface="+mn-ea"/>
              <a:cs typeface="+mn-cs"/>
            </a:rPr>
            <a:t>Elegna</a:t>
          </a:r>
          <a:r>
            <a:rPr lang="en-US" sz="1400" kern="1200">
              <a:solidFill>
                <a:prstClr val="black">
                  <a:hueOff val="0"/>
                  <a:satOff val="0"/>
                  <a:lumOff val="0"/>
                  <a:alphaOff val="0"/>
                </a:prstClr>
              </a:solidFill>
              <a:latin typeface="Calibri" panose="020F0502020204030204"/>
              <a:ea typeface="+mn-ea"/>
              <a:cs typeface="+mn-cs"/>
            </a:rPr>
            <a:t> (Medium variant)</a:t>
          </a:r>
        </a:p>
      </dgm:t>
    </dgm:pt>
    <dgm:pt modelId="{5AC4247B-4346-4E6D-A5C9-389A28F2053F}" type="parTrans" cxnId="{AC0D94BB-987B-4C9A-9DB2-DE1C901942D4}">
      <dgm:prSet/>
      <dgm:spPr/>
      <dgm:t>
        <a:bodyPr/>
        <a:lstStyle/>
        <a:p>
          <a:endParaRPr lang="en-US"/>
        </a:p>
      </dgm:t>
    </dgm:pt>
    <dgm:pt modelId="{EBA2E2A0-1675-47DF-AFD7-FAAB78005A28}" type="sibTrans" cxnId="{AC0D94BB-987B-4C9A-9DB2-DE1C901942D4}">
      <dgm:prSet/>
      <dgm:spPr/>
      <dgm:t>
        <a:bodyPr/>
        <a:lstStyle/>
        <a:p>
          <a:endParaRPr lang="en-US"/>
        </a:p>
      </dgm:t>
    </dgm:pt>
    <dgm:pt modelId="{53BEBC14-F3E0-4750-A6F0-36AE93D2BDFB}" type="pres">
      <dgm:prSet presAssocID="{CC12702C-D429-4FD8-9356-F2DD500CC0E4}" presName="Name0" presStyleCnt="0">
        <dgm:presLayoutVars>
          <dgm:dir/>
          <dgm:animLvl val="lvl"/>
          <dgm:resizeHandles val="exact"/>
        </dgm:presLayoutVars>
      </dgm:prSet>
      <dgm:spPr/>
    </dgm:pt>
    <dgm:pt modelId="{4EE9842D-223D-4557-A5D7-69643277F24D}" type="pres">
      <dgm:prSet presAssocID="{0B997E0A-8E39-4501-9005-2CE7E6BA2377}" presName="linNode" presStyleCnt="0"/>
      <dgm:spPr/>
    </dgm:pt>
    <dgm:pt modelId="{B68ED2AF-0775-4826-9EC5-5A671AFE1979}" type="pres">
      <dgm:prSet presAssocID="{0B997E0A-8E39-4501-9005-2CE7E6BA2377}" presName="parentText" presStyleLbl="node1" presStyleIdx="0" presStyleCnt="3">
        <dgm:presLayoutVars>
          <dgm:chMax val="1"/>
          <dgm:bulletEnabled val="1"/>
        </dgm:presLayoutVars>
      </dgm:prSet>
      <dgm:spPr/>
    </dgm:pt>
    <dgm:pt modelId="{BB4FDEE1-A8C4-4E20-BB98-69263EB5103B}" type="pres">
      <dgm:prSet presAssocID="{0B997E0A-8E39-4501-9005-2CE7E6BA2377}" presName="descendantText" presStyleLbl="alignAccFollowNode1" presStyleIdx="0" presStyleCnt="3">
        <dgm:presLayoutVars>
          <dgm:bulletEnabled val="1"/>
        </dgm:presLayoutVars>
      </dgm:prSet>
      <dgm:spPr/>
    </dgm:pt>
    <dgm:pt modelId="{A0591A33-E8EF-4B87-A201-1072784C95C9}" type="pres">
      <dgm:prSet presAssocID="{8C77E7E0-3837-47BB-AC97-8120AB771D2D}" presName="sp" presStyleCnt="0"/>
      <dgm:spPr/>
    </dgm:pt>
    <dgm:pt modelId="{1106A094-C3C7-417B-8B2C-06FDD3FDD5D6}" type="pres">
      <dgm:prSet presAssocID="{4E4A5821-76BD-4BAF-8950-39B2BAFFB799}" presName="linNode" presStyleCnt="0"/>
      <dgm:spPr/>
    </dgm:pt>
    <dgm:pt modelId="{A4BC56C0-84BD-4D8B-B511-6267BB9357F3}" type="pres">
      <dgm:prSet presAssocID="{4E4A5821-76BD-4BAF-8950-39B2BAFFB799}" presName="parentText" presStyleLbl="node1" presStyleIdx="1" presStyleCnt="3">
        <dgm:presLayoutVars>
          <dgm:chMax val="1"/>
          <dgm:bulletEnabled val="1"/>
        </dgm:presLayoutVars>
      </dgm:prSet>
      <dgm:spPr/>
    </dgm:pt>
    <dgm:pt modelId="{55A24EDA-5CA9-43E2-926E-B72C8171292E}" type="pres">
      <dgm:prSet presAssocID="{4E4A5821-76BD-4BAF-8950-39B2BAFFB799}" presName="descendantText" presStyleLbl="alignAccFollowNode1" presStyleIdx="1" presStyleCnt="3">
        <dgm:presLayoutVars>
          <dgm:bulletEnabled val="1"/>
        </dgm:presLayoutVars>
      </dgm:prSet>
      <dgm:spPr/>
    </dgm:pt>
    <dgm:pt modelId="{B3FD9ADD-F4FC-48F4-A2C7-49ACF6E1D295}" type="pres">
      <dgm:prSet presAssocID="{28DB442D-BC4A-466E-9884-747AAE5C3749}" presName="sp" presStyleCnt="0"/>
      <dgm:spPr/>
    </dgm:pt>
    <dgm:pt modelId="{8F786F53-5736-432D-956A-951ABBB1D112}" type="pres">
      <dgm:prSet presAssocID="{02EF0BB2-EF69-419B-9847-F18DB7FD93F9}" presName="linNode" presStyleCnt="0"/>
      <dgm:spPr/>
    </dgm:pt>
    <dgm:pt modelId="{795CB6EB-3F22-4DEA-8DB7-991770207E29}" type="pres">
      <dgm:prSet presAssocID="{02EF0BB2-EF69-419B-9847-F18DB7FD93F9}" presName="parentText" presStyleLbl="node1" presStyleIdx="2" presStyleCnt="3">
        <dgm:presLayoutVars>
          <dgm:chMax val="1"/>
          <dgm:bulletEnabled val="1"/>
        </dgm:presLayoutVars>
      </dgm:prSet>
      <dgm:spPr/>
    </dgm:pt>
    <dgm:pt modelId="{4C66FD7C-EF43-4766-9768-F9F5A2A979A2}" type="pres">
      <dgm:prSet presAssocID="{02EF0BB2-EF69-419B-9847-F18DB7FD93F9}" presName="descendantText" presStyleLbl="alignAccFollowNode1" presStyleIdx="2" presStyleCnt="3">
        <dgm:presLayoutVars>
          <dgm:bulletEnabled val="1"/>
        </dgm:presLayoutVars>
      </dgm:prSet>
      <dgm:spPr/>
    </dgm:pt>
  </dgm:ptLst>
  <dgm:cxnLst>
    <dgm:cxn modelId="{9F66C901-3609-4907-AE8A-F47E8EE30C05}" type="presOf" srcId="{53F53FD5-AAAA-4B21-A99F-6308D0BDFD2B}" destId="{BB4FDEE1-A8C4-4E20-BB98-69263EB5103B}" srcOrd="0" destOrd="0" presId="urn:microsoft.com/office/officeart/2005/8/layout/vList5"/>
    <dgm:cxn modelId="{441CC803-CC4A-4BE3-A643-752EED311589}" type="presOf" srcId="{4C46377F-2003-4673-99E5-5D5A9B6A6A5C}" destId="{55A24EDA-5CA9-43E2-926E-B72C8171292E}" srcOrd="0" destOrd="2" presId="urn:microsoft.com/office/officeart/2005/8/layout/vList5"/>
    <dgm:cxn modelId="{E22A4205-A0F9-474A-B113-B84E253F229F}" type="presOf" srcId="{5A34C0F4-0884-4859-B647-1EE00D8497EA}" destId="{4C66FD7C-EF43-4766-9768-F9F5A2A979A2}" srcOrd="0" destOrd="3" presId="urn:microsoft.com/office/officeart/2005/8/layout/vList5"/>
    <dgm:cxn modelId="{6B18AF05-BACA-4857-80FC-80E7D88E6BA3}" type="presOf" srcId="{CC12702C-D429-4FD8-9356-F2DD500CC0E4}" destId="{53BEBC14-F3E0-4750-A6F0-36AE93D2BDFB}" srcOrd="0" destOrd="0" presId="urn:microsoft.com/office/officeart/2005/8/layout/vList5"/>
    <dgm:cxn modelId="{DA5ABE0C-7825-4A27-9A8A-A0A78D8A1D71}" srcId="{CC12702C-D429-4FD8-9356-F2DD500CC0E4}" destId="{4E4A5821-76BD-4BAF-8950-39B2BAFFB799}" srcOrd="1" destOrd="0" parTransId="{F1F9E558-ACB7-4EBC-B54C-38966F079781}" sibTransId="{28DB442D-BC4A-466E-9884-747AAE5C3749}"/>
    <dgm:cxn modelId="{C5FB9F12-87B2-43EB-9CB0-8532F5AC2C22}" type="presOf" srcId="{28E58579-B8F6-4913-B79E-6E7ACF4A63CA}" destId="{55A24EDA-5CA9-43E2-926E-B72C8171292E}" srcOrd="0" destOrd="4" presId="urn:microsoft.com/office/officeart/2005/8/layout/vList5"/>
    <dgm:cxn modelId="{8CE51213-ED72-4ADD-8B92-26E239BCB3F3}" srcId="{4E4A5821-76BD-4BAF-8950-39B2BAFFB799}" destId="{36A3C838-DBD0-431F-892A-D74F78C8F538}" srcOrd="0" destOrd="0" parTransId="{B377C28B-8780-4C06-891F-B621E735C781}" sibTransId="{23A11390-614E-4669-8698-F785544A3011}"/>
    <dgm:cxn modelId="{0C317B14-4C7C-4FCF-AD6C-485DCB384D95}" srcId="{4E4A5821-76BD-4BAF-8950-39B2BAFFB799}" destId="{4C46377F-2003-4673-99E5-5D5A9B6A6A5C}" srcOrd="2" destOrd="0" parTransId="{DF12E489-64DE-4DDD-9228-6BB7A7CDFC69}" sibTransId="{EF3C3C7F-5559-4B51-B069-062FC299CA93}"/>
    <dgm:cxn modelId="{25A2E721-1F1D-47D8-9E6F-A29C2FA5B610}" srcId="{4E4A5821-76BD-4BAF-8950-39B2BAFFB799}" destId="{28E58579-B8F6-4913-B79E-6E7ACF4A63CA}" srcOrd="4" destOrd="0" parTransId="{685396AE-26DC-443F-AF53-B1B78B934350}" sibTransId="{24F5CC79-FC84-4E89-B240-96ADE61A0F8F}"/>
    <dgm:cxn modelId="{9CFA9922-2BDE-4F32-876C-E46AE6DAF110}" srcId="{CC12702C-D429-4FD8-9356-F2DD500CC0E4}" destId="{0B997E0A-8E39-4501-9005-2CE7E6BA2377}" srcOrd="0" destOrd="0" parTransId="{AD457E51-C7E3-436B-896A-EB45C260E8C3}" sibTransId="{8C77E7E0-3837-47BB-AC97-8120AB771D2D}"/>
    <dgm:cxn modelId="{4A7B5727-501D-484B-8149-81368D9E9600}" srcId="{4E4A5821-76BD-4BAF-8950-39B2BAFFB799}" destId="{8470A12F-ED15-4F56-91DB-C1B83FFFE32F}" srcOrd="3" destOrd="0" parTransId="{16AC46B5-2E05-46FC-8CD1-461F85C1543E}" sibTransId="{1893D597-E384-4743-AF5C-A4AE472EFAA5}"/>
    <dgm:cxn modelId="{F59C9333-1B86-4D85-AF3D-C210D269BF7B}" srcId="{02EF0BB2-EF69-419B-9847-F18DB7FD93F9}" destId="{24DF13BB-2BE8-4A83-AF7A-006C9C970AFA}" srcOrd="1" destOrd="0" parTransId="{36A900FD-2759-4BD8-B481-AE415EF83D3D}" sibTransId="{F5A850C2-00B0-469E-AB4F-4E91FF9C5E78}"/>
    <dgm:cxn modelId="{6031D633-1480-447C-87E7-22A19AF76F8A}" type="presOf" srcId="{36A3C838-DBD0-431F-892A-D74F78C8F538}" destId="{55A24EDA-5CA9-43E2-926E-B72C8171292E}" srcOrd="0" destOrd="0" presId="urn:microsoft.com/office/officeart/2005/8/layout/vList5"/>
    <dgm:cxn modelId="{28869237-A5CD-4686-BF40-F0C664556008}" srcId="{02EF0BB2-EF69-419B-9847-F18DB7FD93F9}" destId="{ECA8B1EB-98BC-4E4F-A9B7-85E666A6ED2A}" srcOrd="2" destOrd="0" parTransId="{6FD21C4E-B62E-44D7-8EE4-8FD80B6EA21D}" sibTransId="{AA48763C-E93A-4F46-97CA-D1D295D95444}"/>
    <dgm:cxn modelId="{A82AD53A-3255-49EF-9FAD-B8DA160ED34E}" type="presOf" srcId="{9EB22952-ECB8-47A6-8355-B5AC84A8F0B0}" destId="{4C66FD7C-EF43-4766-9768-F9F5A2A979A2}" srcOrd="0" destOrd="4" presId="urn:microsoft.com/office/officeart/2005/8/layout/vList5"/>
    <dgm:cxn modelId="{17191C62-F660-4ED0-BC28-24D8B3C15BE8}" srcId="{CC12702C-D429-4FD8-9356-F2DD500CC0E4}" destId="{02EF0BB2-EF69-419B-9847-F18DB7FD93F9}" srcOrd="2" destOrd="0" parTransId="{84E97F82-5B9B-4210-8A3B-19A0EDE8B3EC}" sibTransId="{107A35A3-1AA1-4208-B1CC-CE26296E2F6D}"/>
    <dgm:cxn modelId="{089A6763-A54E-43A0-B0CA-439A08A94860}" type="presOf" srcId="{7536189C-15F4-4959-ADEC-735BEB53EF62}" destId="{BB4FDEE1-A8C4-4E20-BB98-69263EB5103B}" srcOrd="0" destOrd="1" presId="urn:microsoft.com/office/officeart/2005/8/layout/vList5"/>
    <dgm:cxn modelId="{12DFA843-057E-4613-9717-3BAC2E2FFE4C}" type="presOf" srcId="{D8BE739E-CE92-4F52-9E8C-42AE64B7F674}" destId="{BB4FDEE1-A8C4-4E20-BB98-69263EB5103B}" srcOrd="0" destOrd="2" presId="urn:microsoft.com/office/officeart/2005/8/layout/vList5"/>
    <dgm:cxn modelId="{B2D5F148-BE1D-46F5-BF9A-EFBD631BBF00}" type="presOf" srcId="{24DF13BB-2BE8-4A83-AF7A-006C9C970AFA}" destId="{4C66FD7C-EF43-4766-9768-F9F5A2A979A2}" srcOrd="0" destOrd="1" presId="urn:microsoft.com/office/officeart/2005/8/layout/vList5"/>
    <dgm:cxn modelId="{814F2269-4DFA-4B20-A5A2-C2043986ADE8}" srcId="{0B997E0A-8E39-4501-9005-2CE7E6BA2377}" destId="{D8BE739E-CE92-4F52-9E8C-42AE64B7F674}" srcOrd="2" destOrd="0" parTransId="{3CE1154A-DDD9-422F-AB9D-82399C1A60E8}" sibTransId="{E3A9CFAD-1BAA-47A4-9BE0-D04CDDFDBB6B}"/>
    <dgm:cxn modelId="{3E4A4256-8D67-496A-8DCB-B66D4C13DB4C}" type="presOf" srcId="{ECA8B1EB-98BC-4E4F-A9B7-85E666A6ED2A}" destId="{4C66FD7C-EF43-4766-9768-F9F5A2A979A2}" srcOrd="0" destOrd="2" presId="urn:microsoft.com/office/officeart/2005/8/layout/vList5"/>
    <dgm:cxn modelId="{24624F7A-FFFC-485F-BA75-466802C0A93C}" type="presOf" srcId="{9E0C2126-1937-410B-88A0-5CFF73CCE033}" destId="{BB4FDEE1-A8C4-4E20-BB98-69263EB5103B}" srcOrd="0" destOrd="3" presId="urn:microsoft.com/office/officeart/2005/8/layout/vList5"/>
    <dgm:cxn modelId="{0B55D47A-039E-4D25-AAA7-B5C0AFD9157F}" srcId="{0B997E0A-8E39-4501-9005-2CE7E6BA2377}" destId="{53F53FD5-AAAA-4B21-A99F-6308D0BDFD2B}" srcOrd="0" destOrd="0" parTransId="{FE8A3DAD-16CF-40E2-8624-3CA8B308EBF4}" sibTransId="{400F99A8-85FB-4FF9-BC15-16892813E147}"/>
    <dgm:cxn modelId="{F673D85A-AEAB-4FB2-8CAB-B19ADC4B193F}" srcId="{0B997E0A-8E39-4501-9005-2CE7E6BA2377}" destId="{9E0C2126-1937-410B-88A0-5CFF73CCE033}" srcOrd="3" destOrd="0" parTransId="{0C8AB6B4-BD80-4BDE-BCFD-E45B1A8D70E7}" sibTransId="{DBA329A7-6D18-49E5-9178-415DBACD8A08}"/>
    <dgm:cxn modelId="{E5397383-3314-4AB0-B7B7-ABA33DCB23F6}" srcId="{0B997E0A-8E39-4501-9005-2CE7E6BA2377}" destId="{7536189C-15F4-4959-ADEC-735BEB53EF62}" srcOrd="1" destOrd="0" parTransId="{D19FB634-EF61-43E5-BCD3-746BB43491EA}" sibTransId="{1397D09A-0A2F-462F-AB6A-81DE6BF2F418}"/>
    <dgm:cxn modelId="{FA2E9983-FA89-41A4-8F50-281A00BBD53D}" srcId="{4E4A5821-76BD-4BAF-8950-39B2BAFFB799}" destId="{4972DC80-6A92-4444-98A5-4582DB41E309}" srcOrd="5" destOrd="0" parTransId="{92DC4442-FE07-4908-B208-8DE5D4542FE5}" sibTransId="{CFC8DF35-289C-474E-AD42-20993912C7E1}"/>
    <dgm:cxn modelId="{2370EDA0-06AE-46A2-A0E9-C3411E525560}" type="presOf" srcId="{0B997E0A-8E39-4501-9005-2CE7E6BA2377}" destId="{B68ED2AF-0775-4826-9EC5-5A671AFE1979}" srcOrd="0" destOrd="0" presId="urn:microsoft.com/office/officeart/2005/8/layout/vList5"/>
    <dgm:cxn modelId="{3B77B8B0-F6EE-4540-8B3F-1545B7644D1C}" type="presOf" srcId="{8211A844-83F1-4F2E-877E-ABFEB9308BEB}" destId="{55A24EDA-5CA9-43E2-926E-B72C8171292E}" srcOrd="0" destOrd="1" presId="urn:microsoft.com/office/officeart/2005/8/layout/vList5"/>
    <dgm:cxn modelId="{AC0D94BB-987B-4C9A-9DB2-DE1C901942D4}" srcId="{02EF0BB2-EF69-419B-9847-F18DB7FD93F9}" destId="{9EB22952-ECB8-47A6-8355-B5AC84A8F0B0}" srcOrd="4" destOrd="0" parTransId="{5AC4247B-4346-4E6D-A5C9-389A28F2053F}" sibTransId="{EBA2E2A0-1675-47DF-AFD7-FAAB78005A28}"/>
    <dgm:cxn modelId="{6BAB54BD-F2CC-4052-80DB-60CDDE663F89}" type="presOf" srcId="{4757C7F4-8219-404D-9E11-87F66DABB990}" destId="{4C66FD7C-EF43-4766-9768-F9F5A2A979A2}" srcOrd="0" destOrd="5" presId="urn:microsoft.com/office/officeart/2005/8/layout/vList5"/>
    <dgm:cxn modelId="{2B1CB8BE-BA0B-47E0-BA27-2B8CC6BA2B1B}" type="presOf" srcId="{4E4A5821-76BD-4BAF-8950-39B2BAFFB799}" destId="{A4BC56C0-84BD-4D8B-B511-6267BB9357F3}" srcOrd="0" destOrd="0" presId="urn:microsoft.com/office/officeart/2005/8/layout/vList5"/>
    <dgm:cxn modelId="{ED672BD1-B50F-45AD-8933-DFE1F8FA583D}" srcId="{02EF0BB2-EF69-419B-9847-F18DB7FD93F9}" destId="{5A34C0F4-0884-4859-B647-1EE00D8497EA}" srcOrd="3" destOrd="0" parTransId="{89FB94C9-C2B2-4632-B67D-52913ACE5BA4}" sibTransId="{806DCA34-307B-49B8-BDFD-8B3475FD12C8}"/>
    <dgm:cxn modelId="{2B3E4DD3-2B50-4CF3-ACD7-9DA897E9D1AC}" srcId="{02EF0BB2-EF69-419B-9847-F18DB7FD93F9}" destId="{B250E019-9159-4EEA-8FAB-6723A8A767A0}" srcOrd="0" destOrd="0" parTransId="{321B4A9A-AF8A-4513-9C8E-5B3EFF7E14D9}" sibTransId="{52159B39-3D64-489B-BF59-C22CAC932481}"/>
    <dgm:cxn modelId="{48C2C4D8-E6DE-40D1-A2D3-BAA4C0DBCB76}" srcId="{02EF0BB2-EF69-419B-9847-F18DB7FD93F9}" destId="{4757C7F4-8219-404D-9E11-87F66DABB990}" srcOrd="5" destOrd="0" parTransId="{B0773E73-79F5-47B6-B3EE-B4AF038FAE69}" sibTransId="{C3902AE5-4EC6-4791-8DB2-6EE3D11417B3}"/>
    <dgm:cxn modelId="{01A58CD9-79B5-4450-A9DA-330A2438BA74}" type="presOf" srcId="{4972DC80-6A92-4444-98A5-4582DB41E309}" destId="{55A24EDA-5CA9-43E2-926E-B72C8171292E}" srcOrd="0" destOrd="5" presId="urn:microsoft.com/office/officeart/2005/8/layout/vList5"/>
    <dgm:cxn modelId="{C4C93FDD-6D4C-4853-A4B8-32B3BA039925}" type="presOf" srcId="{B250E019-9159-4EEA-8FAB-6723A8A767A0}" destId="{4C66FD7C-EF43-4766-9768-F9F5A2A979A2}" srcOrd="0" destOrd="0" presId="urn:microsoft.com/office/officeart/2005/8/layout/vList5"/>
    <dgm:cxn modelId="{2B0DA7E3-C5A4-4A55-AF39-3113E18F2C40}" type="presOf" srcId="{8470A12F-ED15-4F56-91DB-C1B83FFFE32F}" destId="{55A24EDA-5CA9-43E2-926E-B72C8171292E}" srcOrd="0" destOrd="3" presId="urn:microsoft.com/office/officeart/2005/8/layout/vList5"/>
    <dgm:cxn modelId="{2237C9F6-B62D-4EBC-AC27-8294D69F8949}" srcId="{4E4A5821-76BD-4BAF-8950-39B2BAFFB799}" destId="{8211A844-83F1-4F2E-877E-ABFEB9308BEB}" srcOrd="1" destOrd="0" parTransId="{15CF3B73-00D2-49C7-9257-DE1DFC79682E}" sibTransId="{1AFB100F-2FFE-4EAE-8A21-15780FAF940C}"/>
    <dgm:cxn modelId="{87E13AF7-0056-4BE6-9298-E8A9284587DE}" type="presOf" srcId="{02EF0BB2-EF69-419B-9847-F18DB7FD93F9}" destId="{795CB6EB-3F22-4DEA-8DB7-991770207E29}" srcOrd="0" destOrd="0" presId="urn:microsoft.com/office/officeart/2005/8/layout/vList5"/>
    <dgm:cxn modelId="{F9BF2B29-86B3-4313-9C81-D8140F5F3CF9}" type="presParOf" srcId="{53BEBC14-F3E0-4750-A6F0-36AE93D2BDFB}" destId="{4EE9842D-223D-4557-A5D7-69643277F24D}" srcOrd="0" destOrd="0" presId="urn:microsoft.com/office/officeart/2005/8/layout/vList5"/>
    <dgm:cxn modelId="{FFD4762C-6B52-4795-8E1C-6D2B0ADE3537}" type="presParOf" srcId="{4EE9842D-223D-4557-A5D7-69643277F24D}" destId="{B68ED2AF-0775-4826-9EC5-5A671AFE1979}" srcOrd="0" destOrd="0" presId="urn:microsoft.com/office/officeart/2005/8/layout/vList5"/>
    <dgm:cxn modelId="{AF3F1360-F3B2-4CF0-AB52-DE82B48ED6C4}" type="presParOf" srcId="{4EE9842D-223D-4557-A5D7-69643277F24D}" destId="{BB4FDEE1-A8C4-4E20-BB98-69263EB5103B}" srcOrd="1" destOrd="0" presId="urn:microsoft.com/office/officeart/2005/8/layout/vList5"/>
    <dgm:cxn modelId="{1C02BD76-4972-422C-9DCF-A3CA93D612CF}" type="presParOf" srcId="{53BEBC14-F3E0-4750-A6F0-36AE93D2BDFB}" destId="{A0591A33-E8EF-4B87-A201-1072784C95C9}" srcOrd="1" destOrd="0" presId="urn:microsoft.com/office/officeart/2005/8/layout/vList5"/>
    <dgm:cxn modelId="{1024BFF8-37E1-4D28-8B74-A50E99DFDBF2}" type="presParOf" srcId="{53BEBC14-F3E0-4750-A6F0-36AE93D2BDFB}" destId="{1106A094-C3C7-417B-8B2C-06FDD3FDD5D6}" srcOrd="2" destOrd="0" presId="urn:microsoft.com/office/officeart/2005/8/layout/vList5"/>
    <dgm:cxn modelId="{5B4278D7-85A5-4EC6-92CA-05889B2985EF}" type="presParOf" srcId="{1106A094-C3C7-417B-8B2C-06FDD3FDD5D6}" destId="{A4BC56C0-84BD-4D8B-B511-6267BB9357F3}" srcOrd="0" destOrd="0" presId="urn:microsoft.com/office/officeart/2005/8/layout/vList5"/>
    <dgm:cxn modelId="{8312B499-0E6C-4500-A026-EAA1E526E783}" type="presParOf" srcId="{1106A094-C3C7-417B-8B2C-06FDD3FDD5D6}" destId="{55A24EDA-5CA9-43E2-926E-B72C8171292E}" srcOrd="1" destOrd="0" presId="urn:microsoft.com/office/officeart/2005/8/layout/vList5"/>
    <dgm:cxn modelId="{1C16B1E7-9B83-4FB8-B712-25E87D20318B}" type="presParOf" srcId="{53BEBC14-F3E0-4750-A6F0-36AE93D2BDFB}" destId="{B3FD9ADD-F4FC-48F4-A2C7-49ACF6E1D295}" srcOrd="3" destOrd="0" presId="urn:microsoft.com/office/officeart/2005/8/layout/vList5"/>
    <dgm:cxn modelId="{4EDAFBE6-7DBE-405E-8CDE-DECBBEE06099}" type="presParOf" srcId="{53BEBC14-F3E0-4750-A6F0-36AE93D2BDFB}" destId="{8F786F53-5736-432D-956A-951ABBB1D112}" srcOrd="4" destOrd="0" presId="urn:microsoft.com/office/officeart/2005/8/layout/vList5"/>
    <dgm:cxn modelId="{85A8DB7C-9F85-424D-B04D-3FFCC59C7958}" type="presParOf" srcId="{8F786F53-5736-432D-956A-951ABBB1D112}" destId="{795CB6EB-3F22-4DEA-8DB7-991770207E29}" srcOrd="0" destOrd="0" presId="urn:microsoft.com/office/officeart/2005/8/layout/vList5"/>
    <dgm:cxn modelId="{699628AE-181A-4B24-98D8-669F60A7CCB7}" type="presParOf" srcId="{8F786F53-5736-432D-956A-951ABBB1D112}" destId="{4C66FD7C-EF43-4766-9768-F9F5A2A97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B1989F98-AC18-42A2-A23C-26E00DC449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3BA8183-F7C9-4D76-AF70-477F28A6A783}">
      <dgm:prSet phldrT="[Text]" custT="1"/>
      <dgm:spPr>
        <a:solidFill>
          <a:schemeClr val="accent1">
            <a:lumMod val="75000"/>
          </a:schemeClr>
        </a:solidFill>
      </dgm:spPr>
      <dgm:t>
        <a:bodyPr/>
        <a:lstStyle/>
        <a:p>
          <a:r>
            <a:rPr lang="en-US" sz="2000"/>
            <a:t>Advertisement Design</a:t>
          </a:r>
        </a:p>
      </dgm:t>
    </dgm:pt>
    <dgm:pt modelId="{3977942A-0E40-4AD6-A432-8E1CB5DCD596}" type="parTrans" cxnId="{12E53108-3F89-4903-8D7D-F6A4DD9C21CD}">
      <dgm:prSet/>
      <dgm:spPr/>
      <dgm:t>
        <a:bodyPr/>
        <a:lstStyle/>
        <a:p>
          <a:endParaRPr lang="en-US"/>
        </a:p>
      </dgm:t>
    </dgm:pt>
    <dgm:pt modelId="{D6A64611-0B86-4B3A-98F2-3595E9E282CF}" type="sibTrans" cxnId="{12E53108-3F89-4903-8D7D-F6A4DD9C21CD}">
      <dgm:prSet/>
      <dgm:spPr/>
      <dgm:t>
        <a:bodyPr/>
        <a:lstStyle/>
        <a:p>
          <a:endParaRPr lang="en-US"/>
        </a:p>
      </dgm:t>
    </dgm:pt>
    <dgm:pt modelId="{CA81C492-E892-4DD8-9615-E96C0D50C6EB}">
      <dgm:prSet phldrT="[Text]" custT="1"/>
      <dgm:spPr/>
      <dgm:t>
        <a:bodyPr/>
        <a:lstStyle/>
        <a:p>
          <a:r>
            <a:rPr lang="en-US" sz="1400"/>
            <a:t>Mapping the customer needs with the product and adjusting the advertising strategy  for the new products entering the new market.</a:t>
          </a:r>
        </a:p>
      </dgm:t>
    </dgm:pt>
    <dgm:pt modelId="{93D879E6-C05E-4BC0-980C-D2EF670EFAB9}" type="parTrans" cxnId="{CE00A87B-F935-4DFC-BF95-DC025D0821F2}">
      <dgm:prSet/>
      <dgm:spPr/>
      <dgm:t>
        <a:bodyPr/>
        <a:lstStyle/>
        <a:p>
          <a:endParaRPr lang="en-US"/>
        </a:p>
      </dgm:t>
    </dgm:pt>
    <dgm:pt modelId="{DBF19487-AD42-44C1-9BC7-6E5A682D61D2}" type="sibTrans" cxnId="{CE00A87B-F935-4DFC-BF95-DC025D0821F2}">
      <dgm:prSet/>
      <dgm:spPr/>
      <dgm:t>
        <a:bodyPr/>
        <a:lstStyle/>
        <a:p>
          <a:endParaRPr lang="en-US"/>
        </a:p>
      </dgm:t>
    </dgm:pt>
    <dgm:pt modelId="{26B7FF19-763B-4E5C-B638-E0B225016F31}">
      <dgm:prSet phldrT="[Text]" custT="1"/>
      <dgm:spPr>
        <a:solidFill>
          <a:schemeClr val="accent1">
            <a:lumMod val="75000"/>
          </a:schemeClr>
        </a:solidFill>
      </dgm:spPr>
      <dgm:t>
        <a:bodyPr/>
        <a:lstStyle/>
        <a:p>
          <a:r>
            <a:rPr lang="en-US" sz="2000"/>
            <a:t>Media Placements</a:t>
          </a:r>
        </a:p>
      </dgm:t>
    </dgm:pt>
    <dgm:pt modelId="{46B4C955-8A81-47A5-A0BC-DD6D5C26E763}" type="parTrans" cxnId="{E4F6FA31-6A2C-4580-8612-83DCA5FF8E8B}">
      <dgm:prSet/>
      <dgm:spPr/>
      <dgm:t>
        <a:bodyPr/>
        <a:lstStyle/>
        <a:p>
          <a:endParaRPr lang="en-US"/>
        </a:p>
      </dgm:t>
    </dgm:pt>
    <dgm:pt modelId="{C5538061-13D7-4E7E-99EC-2C289C18236D}" type="sibTrans" cxnId="{E4F6FA31-6A2C-4580-8612-83DCA5FF8E8B}">
      <dgm:prSet/>
      <dgm:spPr/>
      <dgm:t>
        <a:bodyPr/>
        <a:lstStyle/>
        <a:p>
          <a:endParaRPr lang="en-US"/>
        </a:p>
      </dgm:t>
    </dgm:pt>
    <dgm:pt modelId="{76D376A0-0712-420B-A4D5-4CE712442C08}">
      <dgm:prSet phldrT="[Text]" custT="1"/>
      <dgm:spPr/>
      <dgm:t>
        <a:bodyPr/>
        <a:lstStyle/>
        <a:p>
          <a:r>
            <a:rPr lang="en-US" sz="1400"/>
            <a:t>For new products, depending upon the potential demand of every region for respective target segments we assigned the frequency of media placements.</a:t>
          </a:r>
        </a:p>
      </dgm:t>
    </dgm:pt>
    <dgm:pt modelId="{09A2C298-4221-4301-B9FF-53ED878A34D0}" type="parTrans" cxnId="{C7B157E7-6BE1-4AB1-8F28-1CCBE90B953F}">
      <dgm:prSet/>
      <dgm:spPr/>
      <dgm:t>
        <a:bodyPr/>
        <a:lstStyle/>
        <a:p>
          <a:endParaRPr lang="en-US"/>
        </a:p>
      </dgm:t>
    </dgm:pt>
    <dgm:pt modelId="{CBE75D0F-D358-4665-9109-B9750D9D6360}" type="sibTrans" cxnId="{C7B157E7-6BE1-4AB1-8F28-1CCBE90B953F}">
      <dgm:prSet/>
      <dgm:spPr/>
      <dgm:t>
        <a:bodyPr/>
        <a:lstStyle/>
        <a:p>
          <a:endParaRPr lang="en-US"/>
        </a:p>
      </dgm:t>
    </dgm:pt>
    <dgm:pt modelId="{06ED7186-23CB-4DE7-8A94-FA75D78C9EDD}">
      <dgm:prSet phldrT="[Text]" custT="1"/>
      <dgm:spPr/>
      <dgm:t>
        <a:bodyPr/>
        <a:lstStyle/>
        <a:p>
          <a:r>
            <a:rPr lang="en-US" sz="1400"/>
            <a:t>Aggressive advertisement strategy- Need to penetrate the new market with new products.</a:t>
          </a:r>
        </a:p>
      </dgm:t>
    </dgm:pt>
    <dgm:pt modelId="{F7245709-011C-4976-91C4-2283DB7A20E2}" type="parTrans" cxnId="{E5181FB3-6E28-478C-A636-C6C820D75C63}">
      <dgm:prSet/>
      <dgm:spPr/>
      <dgm:t>
        <a:bodyPr/>
        <a:lstStyle/>
        <a:p>
          <a:endParaRPr lang="en-US"/>
        </a:p>
      </dgm:t>
    </dgm:pt>
    <dgm:pt modelId="{3395B384-15A5-428B-AAC4-96804F94B1B0}" type="sibTrans" cxnId="{E5181FB3-6E28-478C-A636-C6C820D75C63}">
      <dgm:prSet/>
      <dgm:spPr/>
      <dgm:t>
        <a:bodyPr/>
        <a:lstStyle/>
        <a:p>
          <a:endParaRPr lang="en-US"/>
        </a:p>
      </dgm:t>
    </dgm:pt>
    <dgm:pt modelId="{9C300A46-2496-43FD-A4EA-5AA12DF0957E}" type="pres">
      <dgm:prSet presAssocID="{B1989F98-AC18-42A2-A23C-26E00DC449EE}" presName="linear" presStyleCnt="0">
        <dgm:presLayoutVars>
          <dgm:animLvl val="lvl"/>
          <dgm:resizeHandles val="exact"/>
        </dgm:presLayoutVars>
      </dgm:prSet>
      <dgm:spPr/>
    </dgm:pt>
    <dgm:pt modelId="{FF797C51-3B35-43F6-93D2-E5FAA39BDCF3}" type="pres">
      <dgm:prSet presAssocID="{E3BA8183-F7C9-4D76-AF70-477F28A6A783}" presName="parentText" presStyleLbl="node1" presStyleIdx="0" presStyleCnt="2">
        <dgm:presLayoutVars>
          <dgm:chMax val="0"/>
          <dgm:bulletEnabled val="1"/>
        </dgm:presLayoutVars>
      </dgm:prSet>
      <dgm:spPr/>
    </dgm:pt>
    <dgm:pt modelId="{85422BDB-9E66-4139-A88B-CB9398483937}" type="pres">
      <dgm:prSet presAssocID="{E3BA8183-F7C9-4D76-AF70-477F28A6A783}" presName="childText" presStyleLbl="revTx" presStyleIdx="0" presStyleCnt="2">
        <dgm:presLayoutVars>
          <dgm:bulletEnabled val="1"/>
        </dgm:presLayoutVars>
      </dgm:prSet>
      <dgm:spPr/>
    </dgm:pt>
    <dgm:pt modelId="{219537BA-2243-4DED-96E8-F22998071A7D}" type="pres">
      <dgm:prSet presAssocID="{26B7FF19-763B-4E5C-B638-E0B225016F31}" presName="parentText" presStyleLbl="node1" presStyleIdx="1" presStyleCnt="2">
        <dgm:presLayoutVars>
          <dgm:chMax val="0"/>
          <dgm:bulletEnabled val="1"/>
        </dgm:presLayoutVars>
      </dgm:prSet>
      <dgm:spPr/>
    </dgm:pt>
    <dgm:pt modelId="{102A4AEA-2C26-41C9-82F3-BCF24DB50FE4}" type="pres">
      <dgm:prSet presAssocID="{26B7FF19-763B-4E5C-B638-E0B225016F31}" presName="childText" presStyleLbl="revTx" presStyleIdx="1" presStyleCnt="2">
        <dgm:presLayoutVars>
          <dgm:bulletEnabled val="1"/>
        </dgm:presLayoutVars>
      </dgm:prSet>
      <dgm:spPr/>
    </dgm:pt>
  </dgm:ptLst>
  <dgm:cxnLst>
    <dgm:cxn modelId="{C6FA1C08-E355-4793-8370-D2E4E53963BB}" type="presOf" srcId="{26B7FF19-763B-4E5C-B638-E0B225016F31}" destId="{219537BA-2243-4DED-96E8-F22998071A7D}" srcOrd="0" destOrd="0" presId="urn:microsoft.com/office/officeart/2005/8/layout/vList2"/>
    <dgm:cxn modelId="{12E53108-3F89-4903-8D7D-F6A4DD9C21CD}" srcId="{B1989F98-AC18-42A2-A23C-26E00DC449EE}" destId="{E3BA8183-F7C9-4D76-AF70-477F28A6A783}" srcOrd="0" destOrd="0" parTransId="{3977942A-0E40-4AD6-A432-8E1CB5DCD596}" sibTransId="{D6A64611-0B86-4B3A-98F2-3595E9E282CF}"/>
    <dgm:cxn modelId="{0CD51B11-0CA4-4DB0-85AD-788A556408D2}" type="presOf" srcId="{76D376A0-0712-420B-A4D5-4CE712442C08}" destId="{102A4AEA-2C26-41C9-82F3-BCF24DB50FE4}" srcOrd="0" destOrd="0" presId="urn:microsoft.com/office/officeart/2005/8/layout/vList2"/>
    <dgm:cxn modelId="{C0A54A12-DD0C-4540-9DD4-1C52574D2E43}" type="presOf" srcId="{06ED7186-23CB-4DE7-8A94-FA75D78C9EDD}" destId="{102A4AEA-2C26-41C9-82F3-BCF24DB50FE4}" srcOrd="0" destOrd="1" presId="urn:microsoft.com/office/officeart/2005/8/layout/vList2"/>
    <dgm:cxn modelId="{E4F6FA31-6A2C-4580-8612-83DCA5FF8E8B}" srcId="{B1989F98-AC18-42A2-A23C-26E00DC449EE}" destId="{26B7FF19-763B-4E5C-B638-E0B225016F31}" srcOrd="1" destOrd="0" parTransId="{46B4C955-8A81-47A5-A0BC-DD6D5C26E763}" sibTransId="{C5538061-13D7-4E7E-99EC-2C289C18236D}"/>
    <dgm:cxn modelId="{CE00A87B-F935-4DFC-BF95-DC025D0821F2}" srcId="{E3BA8183-F7C9-4D76-AF70-477F28A6A783}" destId="{CA81C492-E892-4DD8-9615-E96C0D50C6EB}" srcOrd="0" destOrd="0" parTransId="{93D879E6-C05E-4BC0-980C-D2EF670EFAB9}" sibTransId="{DBF19487-AD42-44C1-9BC7-6E5A682D61D2}"/>
    <dgm:cxn modelId="{E5181FB3-6E28-478C-A636-C6C820D75C63}" srcId="{26B7FF19-763B-4E5C-B638-E0B225016F31}" destId="{06ED7186-23CB-4DE7-8A94-FA75D78C9EDD}" srcOrd="1" destOrd="0" parTransId="{F7245709-011C-4976-91C4-2283DB7A20E2}" sibTransId="{3395B384-15A5-428B-AAC4-96804F94B1B0}"/>
    <dgm:cxn modelId="{F5F6FFB3-B011-48B4-B992-8BB2638062DD}" type="presOf" srcId="{E3BA8183-F7C9-4D76-AF70-477F28A6A783}" destId="{FF797C51-3B35-43F6-93D2-E5FAA39BDCF3}" srcOrd="0" destOrd="0" presId="urn:microsoft.com/office/officeart/2005/8/layout/vList2"/>
    <dgm:cxn modelId="{56D1F3B9-E62F-4E3B-A087-109B61B43857}" type="presOf" srcId="{B1989F98-AC18-42A2-A23C-26E00DC449EE}" destId="{9C300A46-2496-43FD-A4EA-5AA12DF0957E}" srcOrd="0" destOrd="0" presId="urn:microsoft.com/office/officeart/2005/8/layout/vList2"/>
    <dgm:cxn modelId="{014CFED4-590B-4018-BF15-DF14DCFF74A3}" type="presOf" srcId="{CA81C492-E892-4DD8-9615-E96C0D50C6EB}" destId="{85422BDB-9E66-4139-A88B-CB9398483937}" srcOrd="0" destOrd="0" presId="urn:microsoft.com/office/officeart/2005/8/layout/vList2"/>
    <dgm:cxn modelId="{C7B157E7-6BE1-4AB1-8F28-1CCBE90B953F}" srcId="{26B7FF19-763B-4E5C-B638-E0B225016F31}" destId="{76D376A0-0712-420B-A4D5-4CE712442C08}" srcOrd="0" destOrd="0" parTransId="{09A2C298-4221-4301-B9FF-53ED878A34D0}" sibTransId="{CBE75D0F-D358-4665-9109-B9750D9D6360}"/>
    <dgm:cxn modelId="{C57BF67F-3D20-4385-9515-D344568B65B9}" type="presParOf" srcId="{9C300A46-2496-43FD-A4EA-5AA12DF0957E}" destId="{FF797C51-3B35-43F6-93D2-E5FAA39BDCF3}" srcOrd="0" destOrd="0" presId="urn:microsoft.com/office/officeart/2005/8/layout/vList2"/>
    <dgm:cxn modelId="{D4581758-0B52-4BA0-B735-A12F8112831C}" type="presParOf" srcId="{9C300A46-2496-43FD-A4EA-5AA12DF0957E}" destId="{85422BDB-9E66-4139-A88B-CB9398483937}" srcOrd="1" destOrd="0" presId="urn:microsoft.com/office/officeart/2005/8/layout/vList2"/>
    <dgm:cxn modelId="{9B2B12A8-A387-4DBA-991A-32CE8ED0C6B0}" type="presParOf" srcId="{9C300A46-2496-43FD-A4EA-5AA12DF0957E}" destId="{219537BA-2243-4DED-96E8-F22998071A7D}" srcOrd="2" destOrd="0" presId="urn:microsoft.com/office/officeart/2005/8/layout/vList2"/>
    <dgm:cxn modelId="{20ED9362-DC10-43D6-8FB5-59A099A2C08C}" type="presParOf" srcId="{9C300A46-2496-43FD-A4EA-5AA12DF0957E}" destId="{102A4AEA-2C26-41C9-82F3-BCF24DB50FE4}"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1989F98-AC18-42A2-A23C-26E00DC449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3BA8183-F7C9-4D76-AF70-477F28A6A783}">
      <dgm:prSet phldrT="[Text]" custT="1"/>
      <dgm:spPr>
        <a:solidFill>
          <a:schemeClr val="accent1">
            <a:lumMod val="75000"/>
          </a:schemeClr>
        </a:solidFill>
      </dgm:spPr>
      <dgm:t>
        <a:bodyPr/>
        <a:lstStyle/>
        <a:p>
          <a:r>
            <a:rPr lang="en-US" sz="2000"/>
            <a:t>Sales force management</a:t>
          </a:r>
        </a:p>
      </dgm:t>
    </dgm:pt>
    <dgm:pt modelId="{3977942A-0E40-4AD6-A432-8E1CB5DCD596}" type="parTrans" cxnId="{12E53108-3F89-4903-8D7D-F6A4DD9C21CD}">
      <dgm:prSet/>
      <dgm:spPr/>
      <dgm:t>
        <a:bodyPr/>
        <a:lstStyle/>
        <a:p>
          <a:endParaRPr lang="en-US"/>
        </a:p>
      </dgm:t>
    </dgm:pt>
    <dgm:pt modelId="{D6A64611-0B86-4B3A-98F2-3595E9E282CF}" type="sibTrans" cxnId="{12E53108-3F89-4903-8D7D-F6A4DD9C21CD}">
      <dgm:prSet/>
      <dgm:spPr/>
      <dgm:t>
        <a:bodyPr/>
        <a:lstStyle/>
        <a:p>
          <a:endParaRPr lang="en-US"/>
        </a:p>
      </dgm:t>
    </dgm:pt>
    <dgm:pt modelId="{CA81C492-E892-4DD8-9615-E96C0D50C6EB}">
      <dgm:prSet phldrT="[Text]" custT="1"/>
      <dgm:spPr/>
      <dgm:t>
        <a:bodyPr/>
        <a:lstStyle/>
        <a:p>
          <a:r>
            <a:rPr lang="en-US" sz="1400"/>
            <a:t>Specialized training for sales people with respect to the target segments would in turn increase the market demand and contribute significantly to sales.</a:t>
          </a:r>
        </a:p>
      </dgm:t>
    </dgm:pt>
    <dgm:pt modelId="{93D879E6-C05E-4BC0-980C-D2EF670EFAB9}" type="parTrans" cxnId="{CE00A87B-F935-4DFC-BF95-DC025D0821F2}">
      <dgm:prSet/>
      <dgm:spPr/>
      <dgm:t>
        <a:bodyPr/>
        <a:lstStyle/>
        <a:p>
          <a:endParaRPr lang="en-US"/>
        </a:p>
      </dgm:t>
    </dgm:pt>
    <dgm:pt modelId="{DBF19487-AD42-44C1-9BC7-6E5A682D61D2}" type="sibTrans" cxnId="{CE00A87B-F935-4DFC-BF95-DC025D0821F2}">
      <dgm:prSet/>
      <dgm:spPr/>
      <dgm:t>
        <a:bodyPr/>
        <a:lstStyle/>
        <a:p>
          <a:endParaRPr lang="en-US"/>
        </a:p>
      </dgm:t>
    </dgm:pt>
    <dgm:pt modelId="{9C300A46-2496-43FD-A4EA-5AA12DF0957E}" type="pres">
      <dgm:prSet presAssocID="{B1989F98-AC18-42A2-A23C-26E00DC449EE}" presName="linear" presStyleCnt="0">
        <dgm:presLayoutVars>
          <dgm:animLvl val="lvl"/>
          <dgm:resizeHandles val="exact"/>
        </dgm:presLayoutVars>
      </dgm:prSet>
      <dgm:spPr/>
    </dgm:pt>
    <dgm:pt modelId="{FF797C51-3B35-43F6-93D2-E5FAA39BDCF3}" type="pres">
      <dgm:prSet presAssocID="{E3BA8183-F7C9-4D76-AF70-477F28A6A783}" presName="parentText" presStyleLbl="node1" presStyleIdx="0" presStyleCnt="1" custScaleY="63208" custLinFactNeighborY="-30732">
        <dgm:presLayoutVars>
          <dgm:chMax val="0"/>
          <dgm:bulletEnabled val="1"/>
        </dgm:presLayoutVars>
      </dgm:prSet>
      <dgm:spPr/>
    </dgm:pt>
    <dgm:pt modelId="{85422BDB-9E66-4139-A88B-CB9398483937}" type="pres">
      <dgm:prSet presAssocID="{E3BA8183-F7C9-4D76-AF70-477F28A6A783}" presName="childText" presStyleLbl="revTx" presStyleIdx="0" presStyleCnt="1" custLinFactNeighborX="-180" custLinFactNeighborY="-21571">
        <dgm:presLayoutVars>
          <dgm:bulletEnabled val="1"/>
        </dgm:presLayoutVars>
      </dgm:prSet>
      <dgm:spPr/>
    </dgm:pt>
  </dgm:ptLst>
  <dgm:cxnLst>
    <dgm:cxn modelId="{12E53108-3F89-4903-8D7D-F6A4DD9C21CD}" srcId="{B1989F98-AC18-42A2-A23C-26E00DC449EE}" destId="{E3BA8183-F7C9-4D76-AF70-477F28A6A783}" srcOrd="0" destOrd="0" parTransId="{3977942A-0E40-4AD6-A432-8E1CB5DCD596}" sibTransId="{D6A64611-0B86-4B3A-98F2-3595E9E282CF}"/>
    <dgm:cxn modelId="{CE00A87B-F935-4DFC-BF95-DC025D0821F2}" srcId="{E3BA8183-F7C9-4D76-AF70-477F28A6A783}" destId="{CA81C492-E892-4DD8-9615-E96C0D50C6EB}" srcOrd="0" destOrd="0" parTransId="{93D879E6-C05E-4BC0-980C-D2EF670EFAB9}" sibTransId="{DBF19487-AD42-44C1-9BC7-6E5A682D61D2}"/>
    <dgm:cxn modelId="{F5F6FFB3-B011-48B4-B992-8BB2638062DD}" type="presOf" srcId="{E3BA8183-F7C9-4D76-AF70-477F28A6A783}" destId="{FF797C51-3B35-43F6-93D2-E5FAA39BDCF3}" srcOrd="0" destOrd="0" presId="urn:microsoft.com/office/officeart/2005/8/layout/vList2"/>
    <dgm:cxn modelId="{56D1F3B9-E62F-4E3B-A087-109B61B43857}" type="presOf" srcId="{B1989F98-AC18-42A2-A23C-26E00DC449EE}" destId="{9C300A46-2496-43FD-A4EA-5AA12DF0957E}" srcOrd="0" destOrd="0" presId="urn:microsoft.com/office/officeart/2005/8/layout/vList2"/>
    <dgm:cxn modelId="{014CFED4-590B-4018-BF15-DF14DCFF74A3}" type="presOf" srcId="{CA81C492-E892-4DD8-9615-E96C0D50C6EB}" destId="{85422BDB-9E66-4139-A88B-CB9398483937}" srcOrd="0" destOrd="0" presId="urn:microsoft.com/office/officeart/2005/8/layout/vList2"/>
    <dgm:cxn modelId="{C57BF67F-3D20-4385-9515-D344568B65B9}" type="presParOf" srcId="{9C300A46-2496-43FD-A4EA-5AA12DF0957E}" destId="{FF797C51-3B35-43F6-93D2-E5FAA39BDCF3}" srcOrd="0" destOrd="0" presId="urn:microsoft.com/office/officeart/2005/8/layout/vList2"/>
    <dgm:cxn modelId="{D4581758-0B52-4BA0-B735-A12F8112831C}" type="presParOf" srcId="{9C300A46-2496-43FD-A4EA-5AA12DF0957E}" destId="{85422BDB-9E66-4139-A88B-CB9398483937}"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A8F859-C53A-4943-8F94-5279ECDFE97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FBC781A-859A-408E-B975-9DC63765CF54}">
      <dgm:prSet phldrT="[Text]" custT="1"/>
      <dgm:spPr>
        <a:solidFill>
          <a:schemeClr val="accent1">
            <a:lumMod val="75000"/>
          </a:schemeClr>
        </a:solidFill>
      </dgm:spPr>
      <dgm:t>
        <a:bodyPr/>
        <a:lstStyle/>
        <a:p>
          <a:endParaRPr lang="en-US" sz="2100" b="1"/>
        </a:p>
        <a:p>
          <a:r>
            <a:rPr lang="en-US" sz="1800" b="1"/>
            <a:t>Mercedes target segment</a:t>
          </a:r>
          <a:endParaRPr lang="en-IN" sz="1800"/>
        </a:p>
      </dgm:t>
    </dgm:pt>
    <dgm:pt modelId="{C675479F-C6A6-4AA0-94D5-5E3F58FE00EF}" type="parTrans" cxnId="{DCF898A3-75CB-44ED-B8D9-6F52DCA3C6F3}">
      <dgm:prSet/>
      <dgm:spPr/>
      <dgm:t>
        <a:bodyPr/>
        <a:lstStyle/>
        <a:p>
          <a:endParaRPr lang="en-IN"/>
        </a:p>
      </dgm:t>
    </dgm:pt>
    <dgm:pt modelId="{3A12BAA6-089F-4530-8B22-9267FF81C171}" type="sibTrans" cxnId="{DCF898A3-75CB-44ED-B8D9-6F52DCA3C6F3}">
      <dgm:prSet/>
      <dgm:spPr/>
      <dgm:t>
        <a:bodyPr/>
        <a:lstStyle/>
        <a:p>
          <a:endParaRPr lang="en-IN"/>
        </a:p>
      </dgm:t>
    </dgm:pt>
    <dgm:pt modelId="{C0C882EC-C59A-43AA-8460-78947A977C10}">
      <dgm:prSet phldrT="[Text]" custT="1"/>
      <dgm:spPr/>
      <dgm:t>
        <a:bodyPr/>
        <a:lstStyle/>
        <a:p>
          <a:pPr rtl="0"/>
          <a:r>
            <a:rPr lang="en-US" sz="1400"/>
            <a:t>Premium Pricing: Mercedes segment had high willingness to pay and also wanted high performing machines.</a:t>
          </a:r>
          <a:r>
            <a:rPr lang="en-US" sz="1400">
              <a:latin typeface="Calibri Light" panose="020F0302020204030204"/>
            </a:rPr>
            <a:t> </a:t>
          </a:r>
          <a:endParaRPr lang="en-IN" sz="1400"/>
        </a:p>
      </dgm:t>
    </dgm:pt>
    <dgm:pt modelId="{32ECE1D1-D1E2-404D-9159-BAB5A37164FE}" type="parTrans" cxnId="{A5BD86DA-ABDE-4B35-B39E-0D93F2A7BD5C}">
      <dgm:prSet/>
      <dgm:spPr/>
      <dgm:t>
        <a:bodyPr/>
        <a:lstStyle/>
        <a:p>
          <a:endParaRPr lang="en-IN"/>
        </a:p>
      </dgm:t>
    </dgm:pt>
    <dgm:pt modelId="{27547773-5389-462A-8BB4-FBD186B53B29}" type="sibTrans" cxnId="{A5BD86DA-ABDE-4B35-B39E-0D93F2A7BD5C}">
      <dgm:prSet/>
      <dgm:spPr/>
      <dgm:t>
        <a:bodyPr/>
        <a:lstStyle/>
        <a:p>
          <a:endParaRPr lang="en-IN"/>
        </a:p>
      </dgm:t>
    </dgm:pt>
    <dgm:pt modelId="{2177D0F1-FB4C-4075-B57F-106E0B610171}">
      <dgm:prSet phldrT="[Text]" custT="1"/>
      <dgm:spPr>
        <a:solidFill>
          <a:schemeClr val="accent1">
            <a:lumMod val="75000"/>
          </a:schemeClr>
        </a:solidFill>
      </dgm:spPr>
      <dgm:t>
        <a:bodyPr/>
        <a:lstStyle/>
        <a:p>
          <a:endParaRPr lang="en-US" sz="1800" b="1"/>
        </a:p>
        <a:p>
          <a:r>
            <a:rPr lang="en-US" sz="1800" b="1"/>
            <a:t>Workhorse target segment</a:t>
          </a:r>
        </a:p>
      </dgm:t>
    </dgm:pt>
    <dgm:pt modelId="{36A9E178-ED10-40CA-9B7D-8B546D4C02EB}" type="parTrans" cxnId="{FA5524C3-3C3B-41A2-A7D8-B3DC909FB868}">
      <dgm:prSet/>
      <dgm:spPr/>
      <dgm:t>
        <a:bodyPr/>
        <a:lstStyle/>
        <a:p>
          <a:endParaRPr lang="en-IN"/>
        </a:p>
      </dgm:t>
    </dgm:pt>
    <dgm:pt modelId="{E27E47A7-4D32-47C2-A434-085CC885D4EE}" type="sibTrans" cxnId="{FA5524C3-3C3B-41A2-A7D8-B3DC909FB868}">
      <dgm:prSet/>
      <dgm:spPr/>
      <dgm:t>
        <a:bodyPr/>
        <a:lstStyle/>
        <a:p>
          <a:endParaRPr lang="en-IN"/>
        </a:p>
      </dgm:t>
    </dgm:pt>
    <dgm:pt modelId="{66AF9B69-5962-4287-A512-E2AA0F1F7C10}">
      <dgm:prSet phldrT="[Text]" custT="1"/>
      <dgm:spPr/>
      <dgm:t>
        <a:bodyPr/>
        <a:lstStyle/>
        <a:p>
          <a:endParaRPr lang="en-IN" sz="1400"/>
        </a:p>
      </dgm:t>
    </dgm:pt>
    <dgm:pt modelId="{3DD91EAD-8BBF-4809-811B-E1804B3CF0A1}" type="parTrans" cxnId="{51026BA7-0B83-4768-9D0F-07E0C7A4C7E4}">
      <dgm:prSet/>
      <dgm:spPr/>
      <dgm:t>
        <a:bodyPr/>
        <a:lstStyle/>
        <a:p>
          <a:endParaRPr lang="en-IN"/>
        </a:p>
      </dgm:t>
    </dgm:pt>
    <dgm:pt modelId="{2E1B06A5-7DE3-4411-8F74-0DD3910149E9}" type="sibTrans" cxnId="{51026BA7-0B83-4768-9D0F-07E0C7A4C7E4}">
      <dgm:prSet/>
      <dgm:spPr/>
      <dgm:t>
        <a:bodyPr/>
        <a:lstStyle/>
        <a:p>
          <a:endParaRPr lang="en-IN"/>
        </a:p>
      </dgm:t>
    </dgm:pt>
    <dgm:pt modelId="{CC58BDB0-C29E-4ACA-8BA2-2A0537350490}">
      <dgm:prSet phldrT="[Text]" custT="1"/>
      <dgm:spPr>
        <a:solidFill>
          <a:schemeClr val="accent1">
            <a:lumMod val="75000"/>
          </a:schemeClr>
        </a:solidFill>
      </dgm:spPr>
      <dgm:t>
        <a:bodyPr/>
        <a:lstStyle/>
        <a:p>
          <a:endParaRPr lang="en-US" sz="2100" b="1"/>
        </a:p>
        <a:p>
          <a:r>
            <a:rPr lang="en-US" sz="1800" b="1"/>
            <a:t>Traveler target segment</a:t>
          </a:r>
        </a:p>
      </dgm:t>
    </dgm:pt>
    <dgm:pt modelId="{938ACBBF-BCBB-4DCE-BC88-885BACAF91E1}" type="parTrans" cxnId="{CEE769E9-1773-40FD-ABE6-3C4639A2F5DE}">
      <dgm:prSet/>
      <dgm:spPr/>
      <dgm:t>
        <a:bodyPr/>
        <a:lstStyle/>
        <a:p>
          <a:endParaRPr lang="en-IN"/>
        </a:p>
      </dgm:t>
    </dgm:pt>
    <dgm:pt modelId="{F9B7861E-B8C3-4C8A-82F1-D26545A41309}" type="sibTrans" cxnId="{CEE769E9-1773-40FD-ABE6-3C4639A2F5DE}">
      <dgm:prSet/>
      <dgm:spPr/>
      <dgm:t>
        <a:bodyPr/>
        <a:lstStyle/>
        <a:p>
          <a:endParaRPr lang="en-IN"/>
        </a:p>
      </dgm:t>
    </dgm:pt>
    <dgm:pt modelId="{3B5DD547-E10A-40EC-A571-4077E0402C55}">
      <dgm:prSet phldrT="[Text]" custT="1"/>
      <dgm:spPr/>
      <dgm:t>
        <a:bodyPr/>
        <a:lstStyle/>
        <a:p>
          <a:endParaRPr lang="en-IN" sz="1400"/>
        </a:p>
      </dgm:t>
    </dgm:pt>
    <dgm:pt modelId="{E691C6EE-97E9-4FD5-935A-DC113676B28F}" type="parTrans" cxnId="{2F79B03C-C18C-4614-8220-DF19A530333E}">
      <dgm:prSet/>
      <dgm:spPr/>
      <dgm:t>
        <a:bodyPr/>
        <a:lstStyle/>
        <a:p>
          <a:endParaRPr lang="en-IN"/>
        </a:p>
      </dgm:t>
    </dgm:pt>
    <dgm:pt modelId="{EA893BBC-81F2-44EC-8D95-EC31274818CB}" type="sibTrans" cxnId="{2F79B03C-C18C-4614-8220-DF19A530333E}">
      <dgm:prSet/>
      <dgm:spPr/>
      <dgm:t>
        <a:bodyPr/>
        <a:lstStyle/>
        <a:p>
          <a:endParaRPr lang="en-IN"/>
        </a:p>
      </dgm:t>
    </dgm:pt>
    <dgm:pt modelId="{2F647F59-D5EE-4C8E-8D57-1BB939C382A6}">
      <dgm:prSet custT="1"/>
      <dgm:spPr/>
      <dgm:t>
        <a:bodyPr/>
        <a:lstStyle/>
        <a:p>
          <a:r>
            <a:rPr lang="en-US" sz="1400"/>
            <a:t>We incurred high profit margins on these products.</a:t>
          </a:r>
        </a:p>
      </dgm:t>
    </dgm:pt>
    <dgm:pt modelId="{A0BFC4DE-3435-4507-89EA-EFB0C98A3D88}" type="parTrans" cxnId="{668B745F-E2D8-42D6-9060-079473071DDD}">
      <dgm:prSet/>
      <dgm:spPr/>
      <dgm:t>
        <a:bodyPr/>
        <a:lstStyle/>
        <a:p>
          <a:endParaRPr lang="en-IN"/>
        </a:p>
      </dgm:t>
    </dgm:pt>
    <dgm:pt modelId="{7A7BE275-427E-4E52-B5C1-CE247C15136F}" type="sibTrans" cxnId="{668B745F-E2D8-42D6-9060-079473071DDD}">
      <dgm:prSet/>
      <dgm:spPr/>
      <dgm:t>
        <a:bodyPr/>
        <a:lstStyle/>
        <a:p>
          <a:endParaRPr lang="en-IN"/>
        </a:p>
      </dgm:t>
    </dgm:pt>
    <dgm:pt modelId="{2FC88977-A60A-41DE-BF0F-B1300E95EED2}">
      <dgm:prSet custT="1"/>
      <dgm:spPr/>
      <dgm:t>
        <a:bodyPr/>
        <a:lstStyle/>
        <a:p>
          <a:r>
            <a:rPr lang="en-US" sz="1400"/>
            <a:t>Discount and Allowance Pricing: Workhorse segment had the highest market size so, we focused on volume generation and  accelerating the sales.</a:t>
          </a:r>
        </a:p>
      </dgm:t>
    </dgm:pt>
    <dgm:pt modelId="{C3AC2281-93EC-4BFC-96DC-A0FC04E48BA4}" type="parTrans" cxnId="{7D48F3D8-3E7E-46D3-ABC2-8AF3C366934E}">
      <dgm:prSet/>
      <dgm:spPr/>
      <dgm:t>
        <a:bodyPr/>
        <a:lstStyle/>
        <a:p>
          <a:endParaRPr lang="en-US"/>
        </a:p>
      </dgm:t>
    </dgm:pt>
    <dgm:pt modelId="{A61AF2F8-41E1-4F98-BDFA-74195F243ABC}" type="sibTrans" cxnId="{7D48F3D8-3E7E-46D3-ABC2-8AF3C366934E}">
      <dgm:prSet/>
      <dgm:spPr/>
      <dgm:t>
        <a:bodyPr/>
        <a:lstStyle/>
        <a:p>
          <a:endParaRPr lang="en-US"/>
        </a:p>
      </dgm:t>
    </dgm:pt>
    <dgm:pt modelId="{ACFB9013-C1BD-422A-BB50-E9E0260F690C}">
      <dgm:prSet phldrT="[Text]" custT="1"/>
      <dgm:spPr/>
      <dgm:t>
        <a:bodyPr/>
        <a:lstStyle/>
        <a:p>
          <a:endParaRPr lang="en-IN" sz="1400"/>
        </a:p>
      </dgm:t>
    </dgm:pt>
    <dgm:pt modelId="{7AF04246-F1CD-46B2-A633-0FC62F84CE9E}" type="parTrans" cxnId="{2851F126-7D88-490E-B399-B9221B36B5C7}">
      <dgm:prSet/>
      <dgm:spPr/>
      <dgm:t>
        <a:bodyPr/>
        <a:lstStyle/>
        <a:p>
          <a:endParaRPr lang="en-US"/>
        </a:p>
      </dgm:t>
    </dgm:pt>
    <dgm:pt modelId="{1C6EEC1E-689A-4C5F-BE11-F8DB891CC5EC}" type="sibTrans" cxnId="{2851F126-7D88-490E-B399-B9221B36B5C7}">
      <dgm:prSet/>
      <dgm:spPr/>
      <dgm:t>
        <a:bodyPr/>
        <a:lstStyle/>
        <a:p>
          <a:endParaRPr lang="en-US"/>
        </a:p>
      </dgm:t>
    </dgm:pt>
    <dgm:pt modelId="{25CDE3DE-994F-4136-AE3B-CD2B9890DEB6}">
      <dgm:prSet custT="1"/>
      <dgm:spPr/>
      <dgm:t>
        <a:bodyPr/>
        <a:lstStyle/>
        <a:p>
          <a:r>
            <a:rPr lang="en-US" sz="1400"/>
            <a:t>Competitive Pricing: For the Traveler segment we stuck to the same pricing strategy which was used in quarter 5.</a:t>
          </a:r>
        </a:p>
      </dgm:t>
    </dgm:pt>
    <dgm:pt modelId="{C433F480-FB31-4D61-8714-019E316E2508}" type="parTrans" cxnId="{6987C4EF-232F-4FE5-B0C3-F9BDBEFC807A}">
      <dgm:prSet/>
      <dgm:spPr/>
      <dgm:t>
        <a:bodyPr/>
        <a:lstStyle/>
        <a:p>
          <a:endParaRPr lang="en-US"/>
        </a:p>
      </dgm:t>
    </dgm:pt>
    <dgm:pt modelId="{7C2F2570-7136-4679-BBFE-889FDE2225C3}" type="sibTrans" cxnId="{6987C4EF-232F-4FE5-B0C3-F9BDBEFC807A}">
      <dgm:prSet/>
      <dgm:spPr/>
      <dgm:t>
        <a:bodyPr/>
        <a:lstStyle/>
        <a:p>
          <a:endParaRPr lang="en-US"/>
        </a:p>
      </dgm:t>
    </dgm:pt>
    <dgm:pt modelId="{C6517291-B4E1-4CC0-B7A7-A375D01C2D21}">
      <dgm:prSet custT="1"/>
      <dgm:spPr/>
      <dgm:t>
        <a:bodyPr/>
        <a:lstStyle/>
        <a:p>
          <a:r>
            <a:rPr lang="en-US" sz="1400"/>
            <a:t>We maintained competitive pricing as our sales in this segment was highest in the market</a:t>
          </a:r>
        </a:p>
      </dgm:t>
    </dgm:pt>
    <dgm:pt modelId="{DDBCB424-950B-44FA-84C6-0F4A006961FA}" type="parTrans" cxnId="{D64456F5-7750-473C-864E-CF53C99D502B}">
      <dgm:prSet/>
      <dgm:spPr/>
      <dgm:t>
        <a:bodyPr/>
        <a:lstStyle/>
        <a:p>
          <a:endParaRPr lang="en-US"/>
        </a:p>
      </dgm:t>
    </dgm:pt>
    <dgm:pt modelId="{375278DF-5E4B-4EB5-81E8-8EAB5216942E}" type="sibTrans" cxnId="{D64456F5-7750-473C-864E-CF53C99D502B}">
      <dgm:prSet/>
      <dgm:spPr/>
      <dgm:t>
        <a:bodyPr/>
        <a:lstStyle/>
        <a:p>
          <a:endParaRPr lang="en-US"/>
        </a:p>
      </dgm:t>
    </dgm:pt>
    <dgm:pt modelId="{54AD0612-40D6-4528-AD23-6F51A07182C0}">
      <dgm:prSet custT="1"/>
      <dgm:spPr/>
      <dgm:t>
        <a:bodyPr/>
        <a:lstStyle/>
        <a:p>
          <a:endParaRPr lang="en-US" sz="1400"/>
        </a:p>
      </dgm:t>
    </dgm:pt>
    <dgm:pt modelId="{A534B6DE-89CC-41BF-BF94-742224A31EC6}" type="parTrans" cxnId="{BE7064E0-B608-4917-B40C-69777A616A6C}">
      <dgm:prSet/>
      <dgm:spPr/>
      <dgm:t>
        <a:bodyPr/>
        <a:lstStyle/>
        <a:p>
          <a:endParaRPr lang="en-US"/>
        </a:p>
      </dgm:t>
    </dgm:pt>
    <dgm:pt modelId="{AD532C33-DED4-409B-AE50-10C6654B2837}" type="sibTrans" cxnId="{BE7064E0-B608-4917-B40C-69777A616A6C}">
      <dgm:prSet/>
      <dgm:spPr/>
      <dgm:t>
        <a:bodyPr/>
        <a:lstStyle/>
        <a:p>
          <a:endParaRPr lang="en-US"/>
        </a:p>
      </dgm:t>
    </dgm:pt>
    <dgm:pt modelId="{B70FF629-66EB-4F5B-8D76-B8CD575E17D9}" type="pres">
      <dgm:prSet presAssocID="{0FA8F859-C53A-4943-8F94-5279ECDFE97C}" presName="Name0" presStyleCnt="0">
        <dgm:presLayoutVars>
          <dgm:dir/>
          <dgm:animLvl val="lvl"/>
          <dgm:resizeHandles val="exact"/>
        </dgm:presLayoutVars>
      </dgm:prSet>
      <dgm:spPr/>
    </dgm:pt>
    <dgm:pt modelId="{8FEAA242-42E4-497D-A9CE-00F10398CF30}" type="pres">
      <dgm:prSet presAssocID="{4FBC781A-859A-408E-B975-9DC63765CF54}" presName="linNode" presStyleCnt="0"/>
      <dgm:spPr/>
    </dgm:pt>
    <dgm:pt modelId="{0D59F0F1-8A20-48A7-8704-8A9E43525E41}" type="pres">
      <dgm:prSet presAssocID="{4FBC781A-859A-408E-B975-9DC63765CF54}" presName="parentText" presStyleLbl="node1" presStyleIdx="0" presStyleCnt="3" custLinFactNeighborX="54" custLinFactNeighborY="-3036">
        <dgm:presLayoutVars>
          <dgm:chMax val="1"/>
          <dgm:bulletEnabled val="1"/>
        </dgm:presLayoutVars>
      </dgm:prSet>
      <dgm:spPr/>
    </dgm:pt>
    <dgm:pt modelId="{3FB760A8-96C3-409B-8B16-7E530C891BC8}" type="pres">
      <dgm:prSet presAssocID="{4FBC781A-859A-408E-B975-9DC63765CF54}" presName="descendantText" presStyleLbl="alignAccFollowNode1" presStyleIdx="0" presStyleCnt="3">
        <dgm:presLayoutVars>
          <dgm:bulletEnabled val="1"/>
        </dgm:presLayoutVars>
      </dgm:prSet>
      <dgm:spPr/>
    </dgm:pt>
    <dgm:pt modelId="{9249A8B8-7C48-4E77-BD30-D739F948CFD3}" type="pres">
      <dgm:prSet presAssocID="{3A12BAA6-089F-4530-8B22-9267FF81C171}" presName="sp" presStyleCnt="0"/>
      <dgm:spPr/>
    </dgm:pt>
    <dgm:pt modelId="{3CBE53DF-3DEC-4C1F-A249-4B4562FA6FAB}" type="pres">
      <dgm:prSet presAssocID="{2177D0F1-FB4C-4075-B57F-106E0B610171}" presName="linNode" presStyleCnt="0"/>
      <dgm:spPr/>
    </dgm:pt>
    <dgm:pt modelId="{DC5FF0F6-1F77-48BF-878F-74201C58B364}" type="pres">
      <dgm:prSet presAssocID="{2177D0F1-FB4C-4075-B57F-106E0B610171}" presName="parentText" presStyleLbl="node1" presStyleIdx="1" presStyleCnt="3">
        <dgm:presLayoutVars>
          <dgm:chMax val="1"/>
          <dgm:bulletEnabled val="1"/>
        </dgm:presLayoutVars>
      </dgm:prSet>
      <dgm:spPr/>
    </dgm:pt>
    <dgm:pt modelId="{33287801-FDEF-4142-8643-5EE3BB1AA30E}" type="pres">
      <dgm:prSet presAssocID="{2177D0F1-FB4C-4075-B57F-106E0B610171}" presName="descendantText" presStyleLbl="alignAccFollowNode1" presStyleIdx="1" presStyleCnt="3">
        <dgm:presLayoutVars>
          <dgm:bulletEnabled val="1"/>
        </dgm:presLayoutVars>
      </dgm:prSet>
      <dgm:spPr/>
    </dgm:pt>
    <dgm:pt modelId="{3CB21E32-9FCD-4145-A930-A65D76DBBEFC}" type="pres">
      <dgm:prSet presAssocID="{E27E47A7-4D32-47C2-A434-085CC885D4EE}" presName="sp" presStyleCnt="0"/>
      <dgm:spPr/>
    </dgm:pt>
    <dgm:pt modelId="{A83DB9C3-B6B8-40F4-8D26-CC55276B8597}" type="pres">
      <dgm:prSet presAssocID="{CC58BDB0-C29E-4ACA-8BA2-2A0537350490}" presName="linNode" presStyleCnt="0"/>
      <dgm:spPr/>
    </dgm:pt>
    <dgm:pt modelId="{9AEB6A03-44A8-4462-BBFE-D4FF5682F976}" type="pres">
      <dgm:prSet presAssocID="{CC58BDB0-C29E-4ACA-8BA2-2A0537350490}" presName="parentText" presStyleLbl="node1" presStyleIdx="2" presStyleCnt="3">
        <dgm:presLayoutVars>
          <dgm:chMax val="1"/>
          <dgm:bulletEnabled val="1"/>
        </dgm:presLayoutVars>
      </dgm:prSet>
      <dgm:spPr/>
    </dgm:pt>
    <dgm:pt modelId="{09253309-A4C8-4E9B-8E0A-25113B7E5874}" type="pres">
      <dgm:prSet presAssocID="{CC58BDB0-C29E-4ACA-8BA2-2A0537350490}" presName="descendantText" presStyleLbl="alignAccFollowNode1" presStyleIdx="2" presStyleCnt="3">
        <dgm:presLayoutVars>
          <dgm:bulletEnabled val="1"/>
        </dgm:presLayoutVars>
      </dgm:prSet>
      <dgm:spPr/>
    </dgm:pt>
  </dgm:ptLst>
  <dgm:cxnLst>
    <dgm:cxn modelId="{EFD63706-BF35-42CD-A968-1729DCD79B5D}" type="presOf" srcId="{C0C882EC-C59A-43AA-8460-78947A977C10}" destId="{3FB760A8-96C3-409B-8B16-7E530C891BC8}" srcOrd="0" destOrd="0" presId="urn:microsoft.com/office/officeart/2005/8/layout/vList5"/>
    <dgm:cxn modelId="{0B62470D-4459-4585-87B0-977F179270C7}" type="presOf" srcId="{CC58BDB0-C29E-4ACA-8BA2-2A0537350490}" destId="{9AEB6A03-44A8-4462-BBFE-D4FF5682F976}" srcOrd="0" destOrd="0" presId="urn:microsoft.com/office/officeart/2005/8/layout/vList5"/>
    <dgm:cxn modelId="{2C47010E-F1F6-4ABD-82A2-0CF30B0A0F76}" type="presOf" srcId="{C6517291-B4E1-4CC0-B7A7-A375D01C2D21}" destId="{09253309-A4C8-4E9B-8E0A-25113B7E5874}" srcOrd="0" destOrd="2" presId="urn:microsoft.com/office/officeart/2005/8/layout/vList5"/>
    <dgm:cxn modelId="{2851F126-7D88-490E-B399-B9221B36B5C7}" srcId="{2177D0F1-FB4C-4075-B57F-106E0B610171}" destId="{ACFB9013-C1BD-422A-BB50-E9E0260F690C}" srcOrd="1" destOrd="0" parTransId="{7AF04246-F1CD-46B2-A633-0FC62F84CE9E}" sibTransId="{1C6EEC1E-689A-4C5F-BE11-F8DB891CC5EC}"/>
    <dgm:cxn modelId="{2F79B03C-C18C-4614-8220-DF19A530333E}" srcId="{CC58BDB0-C29E-4ACA-8BA2-2A0537350490}" destId="{3B5DD547-E10A-40EC-A571-4077E0402C55}" srcOrd="0" destOrd="0" parTransId="{E691C6EE-97E9-4FD5-935A-DC113676B28F}" sibTransId="{EA893BBC-81F2-44EC-8D95-EC31274818CB}"/>
    <dgm:cxn modelId="{668B745F-E2D8-42D6-9060-079473071DDD}" srcId="{4FBC781A-859A-408E-B975-9DC63765CF54}" destId="{2F647F59-D5EE-4C8E-8D57-1BB939C382A6}" srcOrd="1" destOrd="0" parTransId="{A0BFC4DE-3435-4507-89EA-EFB0C98A3D88}" sibTransId="{7A7BE275-427E-4E52-B5C1-CE247C15136F}"/>
    <dgm:cxn modelId="{BBE96C60-882A-4A7C-8EC1-34EC1C5BE76D}" type="presOf" srcId="{4FBC781A-859A-408E-B975-9DC63765CF54}" destId="{0D59F0F1-8A20-48A7-8704-8A9E43525E41}" srcOrd="0" destOrd="0" presId="urn:microsoft.com/office/officeart/2005/8/layout/vList5"/>
    <dgm:cxn modelId="{365B1B45-1C90-4C66-9186-10426360B0B1}" type="presOf" srcId="{25CDE3DE-994F-4136-AE3B-CD2B9890DEB6}" destId="{09253309-A4C8-4E9B-8E0A-25113B7E5874}" srcOrd="0" destOrd="1" presId="urn:microsoft.com/office/officeart/2005/8/layout/vList5"/>
    <dgm:cxn modelId="{86000F67-D835-446C-BD17-4E90CD9DE07E}" type="presOf" srcId="{ACFB9013-C1BD-422A-BB50-E9E0260F690C}" destId="{33287801-FDEF-4142-8643-5EE3BB1AA30E}" srcOrd="0" destOrd="2" presId="urn:microsoft.com/office/officeart/2005/8/layout/vList5"/>
    <dgm:cxn modelId="{57EF496A-F805-4706-BFCB-376D01AF525F}" type="presOf" srcId="{2177D0F1-FB4C-4075-B57F-106E0B610171}" destId="{DC5FF0F6-1F77-48BF-878F-74201C58B364}" srcOrd="0" destOrd="0" presId="urn:microsoft.com/office/officeart/2005/8/layout/vList5"/>
    <dgm:cxn modelId="{CEED6971-0445-4437-9E82-BE4F9B0FA258}" type="presOf" srcId="{66AF9B69-5962-4287-A512-E2AA0F1F7C10}" destId="{33287801-FDEF-4142-8643-5EE3BB1AA30E}" srcOrd="0" destOrd="0" presId="urn:microsoft.com/office/officeart/2005/8/layout/vList5"/>
    <dgm:cxn modelId="{B19FE154-E530-4EEF-95AD-625BEDC8ADA2}" type="presOf" srcId="{3B5DD547-E10A-40EC-A571-4077E0402C55}" destId="{09253309-A4C8-4E9B-8E0A-25113B7E5874}" srcOrd="0" destOrd="0" presId="urn:microsoft.com/office/officeart/2005/8/layout/vList5"/>
    <dgm:cxn modelId="{822CB388-E2F6-48B8-B4BB-0DC2587B104E}" type="presOf" srcId="{2FC88977-A60A-41DE-BF0F-B1300E95EED2}" destId="{33287801-FDEF-4142-8643-5EE3BB1AA30E}" srcOrd="0" destOrd="1" presId="urn:microsoft.com/office/officeart/2005/8/layout/vList5"/>
    <dgm:cxn modelId="{DCF898A3-75CB-44ED-B8D9-6F52DCA3C6F3}" srcId="{0FA8F859-C53A-4943-8F94-5279ECDFE97C}" destId="{4FBC781A-859A-408E-B975-9DC63765CF54}" srcOrd="0" destOrd="0" parTransId="{C675479F-C6A6-4AA0-94D5-5E3F58FE00EF}" sibTransId="{3A12BAA6-089F-4530-8B22-9267FF81C171}"/>
    <dgm:cxn modelId="{51026BA7-0B83-4768-9D0F-07E0C7A4C7E4}" srcId="{2177D0F1-FB4C-4075-B57F-106E0B610171}" destId="{66AF9B69-5962-4287-A512-E2AA0F1F7C10}" srcOrd="0" destOrd="0" parTransId="{3DD91EAD-8BBF-4809-811B-E1804B3CF0A1}" sibTransId="{2E1B06A5-7DE3-4411-8F74-0DD3910149E9}"/>
    <dgm:cxn modelId="{0EE037B9-9658-4D5C-A086-440A1795BD41}" type="presOf" srcId="{0FA8F859-C53A-4943-8F94-5279ECDFE97C}" destId="{B70FF629-66EB-4F5B-8D76-B8CD575E17D9}" srcOrd="0" destOrd="0" presId="urn:microsoft.com/office/officeart/2005/8/layout/vList5"/>
    <dgm:cxn modelId="{FA5524C3-3C3B-41A2-A7D8-B3DC909FB868}" srcId="{0FA8F859-C53A-4943-8F94-5279ECDFE97C}" destId="{2177D0F1-FB4C-4075-B57F-106E0B610171}" srcOrd="1" destOrd="0" parTransId="{36A9E178-ED10-40CA-9B7D-8B546D4C02EB}" sibTransId="{E27E47A7-4D32-47C2-A434-085CC885D4EE}"/>
    <dgm:cxn modelId="{7D48F3D8-3E7E-46D3-ABC2-8AF3C366934E}" srcId="{66AF9B69-5962-4287-A512-E2AA0F1F7C10}" destId="{2FC88977-A60A-41DE-BF0F-B1300E95EED2}" srcOrd="0" destOrd="0" parTransId="{C3AC2281-93EC-4BFC-96DC-A0FC04E48BA4}" sibTransId="{A61AF2F8-41E1-4F98-BDFA-74195F243ABC}"/>
    <dgm:cxn modelId="{A5BD86DA-ABDE-4B35-B39E-0D93F2A7BD5C}" srcId="{4FBC781A-859A-408E-B975-9DC63765CF54}" destId="{C0C882EC-C59A-43AA-8460-78947A977C10}" srcOrd="0" destOrd="0" parTransId="{32ECE1D1-D1E2-404D-9159-BAB5A37164FE}" sibTransId="{27547773-5389-462A-8BB4-FBD186B53B29}"/>
    <dgm:cxn modelId="{BE7064E0-B608-4917-B40C-69777A616A6C}" srcId="{CC58BDB0-C29E-4ACA-8BA2-2A0537350490}" destId="{54AD0612-40D6-4528-AD23-6F51A07182C0}" srcOrd="3" destOrd="0" parTransId="{A534B6DE-89CC-41BF-BF94-742224A31EC6}" sibTransId="{AD532C33-DED4-409B-AE50-10C6654B2837}"/>
    <dgm:cxn modelId="{CEE769E9-1773-40FD-ABE6-3C4639A2F5DE}" srcId="{0FA8F859-C53A-4943-8F94-5279ECDFE97C}" destId="{CC58BDB0-C29E-4ACA-8BA2-2A0537350490}" srcOrd="2" destOrd="0" parTransId="{938ACBBF-BCBB-4DCE-BC88-885BACAF91E1}" sibTransId="{F9B7861E-B8C3-4C8A-82F1-D26545A41309}"/>
    <dgm:cxn modelId="{6987C4EF-232F-4FE5-B0C3-F9BDBEFC807A}" srcId="{CC58BDB0-C29E-4ACA-8BA2-2A0537350490}" destId="{25CDE3DE-994F-4136-AE3B-CD2B9890DEB6}" srcOrd="1" destOrd="0" parTransId="{C433F480-FB31-4D61-8714-019E316E2508}" sibTransId="{7C2F2570-7136-4679-BBFE-889FDE2225C3}"/>
    <dgm:cxn modelId="{D64456F5-7750-473C-864E-CF53C99D502B}" srcId="{CC58BDB0-C29E-4ACA-8BA2-2A0537350490}" destId="{C6517291-B4E1-4CC0-B7A7-A375D01C2D21}" srcOrd="2" destOrd="0" parTransId="{DDBCB424-950B-44FA-84C6-0F4A006961FA}" sibTransId="{375278DF-5E4B-4EB5-81E8-8EAB5216942E}"/>
    <dgm:cxn modelId="{DA11D8F5-DFAF-409F-9090-4450EACC1CA9}" type="presOf" srcId="{54AD0612-40D6-4528-AD23-6F51A07182C0}" destId="{09253309-A4C8-4E9B-8E0A-25113B7E5874}" srcOrd="0" destOrd="3" presId="urn:microsoft.com/office/officeart/2005/8/layout/vList5"/>
    <dgm:cxn modelId="{68492DF8-90D3-4E3B-AB3B-B6A863F496AC}" type="presOf" srcId="{2F647F59-D5EE-4C8E-8D57-1BB939C382A6}" destId="{3FB760A8-96C3-409B-8B16-7E530C891BC8}" srcOrd="0" destOrd="1" presId="urn:microsoft.com/office/officeart/2005/8/layout/vList5"/>
    <dgm:cxn modelId="{B4C69820-E1AC-4991-B602-D996CC23BF04}" type="presParOf" srcId="{B70FF629-66EB-4F5B-8D76-B8CD575E17D9}" destId="{8FEAA242-42E4-497D-A9CE-00F10398CF30}" srcOrd="0" destOrd="0" presId="urn:microsoft.com/office/officeart/2005/8/layout/vList5"/>
    <dgm:cxn modelId="{CB8B0D34-AD0A-403B-8DBB-79186A1CCCF1}" type="presParOf" srcId="{8FEAA242-42E4-497D-A9CE-00F10398CF30}" destId="{0D59F0F1-8A20-48A7-8704-8A9E43525E41}" srcOrd="0" destOrd="0" presId="urn:microsoft.com/office/officeart/2005/8/layout/vList5"/>
    <dgm:cxn modelId="{1AE37FDC-968C-457E-8C30-898EBFA0ABAE}" type="presParOf" srcId="{8FEAA242-42E4-497D-A9CE-00F10398CF30}" destId="{3FB760A8-96C3-409B-8B16-7E530C891BC8}" srcOrd="1" destOrd="0" presId="urn:microsoft.com/office/officeart/2005/8/layout/vList5"/>
    <dgm:cxn modelId="{39B40BA3-456E-469C-A54B-2E01E3DE5DE9}" type="presParOf" srcId="{B70FF629-66EB-4F5B-8D76-B8CD575E17D9}" destId="{9249A8B8-7C48-4E77-BD30-D739F948CFD3}" srcOrd="1" destOrd="0" presId="urn:microsoft.com/office/officeart/2005/8/layout/vList5"/>
    <dgm:cxn modelId="{C401D4CD-E573-4DCB-9E9B-68DCA11C1923}" type="presParOf" srcId="{B70FF629-66EB-4F5B-8D76-B8CD575E17D9}" destId="{3CBE53DF-3DEC-4C1F-A249-4B4562FA6FAB}" srcOrd="2" destOrd="0" presId="urn:microsoft.com/office/officeart/2005/8/layout/vList5"/>
    <dgm:cxn modelId="{CE02A1B7-ECAC-4A19-8135-417ECC035EFD}" type="presParOf" srcId="{3CBE53DF-3DEC-4C1F-A249-4B4562FA6FAB}" destId="{DC5FF0F6-1F77-48BF-878F-74201C58B364}" srcOrd="0" destOrd="0" presId="urn:microsoft.com/office/officeart/2005/8/layout/vList5"/>
    <dgm:cxn modelId="{591243B9-2A63-4F80-B7DD-CC57E5A27000}" type="presParOf" srcId="{3CBE53DF-3DEC-4C1F-A249-4B4562FA6FAB}" destId="{33287801-FDEF-4142-8643-5EE3BB1AA30E}" srcOrd="1" destOrd="0" presId="urn:microsoft.com/office/officeart/2005/8/layout/vList5"/>
    <dgm:cxn modelId="{8B495A82-F6C3-4515-8D61-C1521F75F8FE}" type="presParOf" srcId="{B70FF629-66EB-4F5B-8D76-B8CD575E17D9}" destId="{3CB21E32-9FCD-4145-A930-A65D76DBBEFC}" srcOrd="3" destOrd="0" presId="urn:microsoft.com/office/officeart/2005/8/layout/vList5"/>
    <dgm:cxn modelId="{170E5989-5E7E-42F2-894F-DE7B9A5BBBB5}" type="presParOf" srcId="{B70FF629-66EB-4F5B-8D76-B8CD575E17D9}" destId="{A83DB9C3-B6B8-40F4-8D26-CC55276B8597}" srcOrd="4" destOrd="0" presId="urn:microsoft.com/office/officeart/2005/8/layout/vList5"/>
    <dgm:cxn modelId="{B76B7701-8E77-4D52-91F1-C4964E14D125}" type="presParOf" srcId="{A83DB9C3-B6B8-40F4-8D26-CC55276B8597}" destId="{9AEB6A03-44A8-4462-BBFE-D4FF5682F976}" srcOrd="0" destOrd="0" presId="urn:microsoft.com/office/officeart/2005/8/layout/vList5"/>
    <dgm:cxn modelId="{5AC41F67-4747-408C-A4EC-F9E56A5A79E2}" type="presParOf" srcId="{A83DB9C3-B6B8-40F4-8D26-CC55276B8597}" destId="{09253309-A4C8-4E9B-8E0A-25113B7E587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336D49-3ABE-4FCD-BC90-FE535ECF30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0B7A719-8A2C-4E3D-89CA-B3A592361082}">
      <dgm:prSet phldrT="[Text]"/>
      <dgm:spPr>
        <a:solidFill>
          <a:schemeClr val="accent1">
            <a:lumMod val="75000"/>
          </a:schemeClr>
        </a:solidFill>
      </dgm:spPr>
      <dgm:t>
        <a:bodyPr/>
        <a:lstStyle/>
        <a:p>
          <a:r>
            <a:rPr lang="en-IN"/>
            <a:t>Advertisement</a:t>
          </a:r>
        </a:p>
      </dgm:t>
    </dgm:pt>
    <dgm:pt modelId="{FC336D05-8555-40E8-B36B-32C524FC5523}" type="parTrans" cxnId="{DCEAAB43-5C05-4014-A790-822EA7B73989}">
      <dgm:prSet/>
      <dgm:spPr/>
      <dgm:t>
        <a:bodyPr/>
        <a:lstStyle/>
        <a:p>
          <a:endParaRPr lang="en-IN"/>
        </a:p>
      </dgm:t>
    </dgm:pt>
    <dgm:pt modelId="{9A1DF3BD-A6AD-49AD-A31E-8FD245964B06}" type="sibTrans" cxnId="{DCEAAB43-5C05-4014-A790-822EA7B73989}">
      <dgm:prSet/>
      <dgm:spPr/>
      <dgm:t>
        <a:bodyPr/>
        <a:lstStyle/>
        <a:p>
          <a:endParaRPr lang="en-IN"/>
        </a:p>
      </dgm:t>
    </dgm:pt>
    <dgm:pt modelId="{C9D35431-5B85-4023-A80E-F21BBC42C6E2}">
      <dgm:prSet phldrT="[Text]" custT="1"/>
      <dgm:spPr/>
      <dgm:t>
        <a:bodyPr/>
        <a:lstStyle/>
        <a:p>
          <a:r>
            <a:rPr lang="en-US" sz="1400">
              <a:ea typeface="+mn-lt"/>
              <a:cs typeface="+mn-lt"/>
            </a:rPr>
            <a:t>We focused on improving the ad judgement with respect to our target segment which is Mercedes.</a:t>
          </a:r>
          <a:endParaRPr lang="en-IN" sz="1400"/>
        </a:p>
      </dgm:t>
    </dgm:pt>
    <dgm:pt modelId="{51252A36-8A7E-4172-B092-8C324C22513F}" type="parTrans" cxnId="{195617FC-E11B-49AC-803B-EE1446610164}">
      <dgm:prSet/>
      <dgm:spPr/>
      <dgm:t>
        <a:bodyPr/>
        <a:lstStyle/>
        <a:p>
          <a:endParaRPr lang="en-IN"/>
        </a:p>
      </dgm:t>
    </dgm:pt>
    <dgm:pt modelId="{3BF7EA90-3FB5-4E32-8873-66166B94877C}" type="sibTrans" cxnId="{195617FC-E11B-49AC-803B-EE1446610164}">
      <dgm:prSet/>
      <dgm:spPr/>
      <dgm:t>
        <a:bodyPr/>
        <a:lstStyle/>
        <a:p>
          <a:endParaRPr lang="en-IN"/>
        </a:p>
      </dgm:t>
    </dgm:pt>
    <dgm:pt modelId="{AFEA9C99-3DF2-446A-827C-CE5FABADC383}">
      <dgm:prSet phldrT="[Text]"/>
      <dgm:spPr>
        <a:solidFill>
          <a:schemeClr val="accent1">
            <a:lumMod val="75000"/>
          </a:schemeClr>
        </a:solidFill>
      </dgm:spPr>
      <dgm:t>
        <a:bodyPr/>
        <a:lstStyle/>
        <a:p>
          <a:r>
            <a:rPr lang="en-IN"/>
            <a:t>Media Placement</a:t>
          </a:r>
        </a:p>
      </dgm:t>
    </dgm:pt>
    <dgm:pt modelId="{B33FAD41-C125-45CB-B78A-65320D27218E}" type="parTrans" cxnId="{8B1CF434-41A9-4C65-9F79-15570CE7BDDE}">
      <dgm:prSet/>
      <dgm:spPr/>
      <dgm:t>
        <a:bodyPr/>
        <a:lstStyle/>
        <a:p>
          <a:endParaRPr lang="en-IN"/>
        </a:p>
      </dgm:t>
    </dgm:pt>
    <dgm:pt modelId="{9E27E31C-5894-40B4-9D5C-72F26F726F57}" type="sibTrans" cxnId="{8B1CF434-41A9-4C65-9F79-15570CE7BDDE}">
      <dgm:prSet/>
      <dgm:spPr/>
      <dgm:t>
        <a:bodyPr/>
        <a:lstStyle/>
        <a:p>
          <a:endParaRPr lang="en-IN"/>
        </a:p>
      </dgm:t>
    </dgm:pt>
    <dgm:pt modelId="{1069BE51-4DC2-444F-9EDE-AC9E1569D879}">
      <dgm:prSet custT="1"/>
      <dgm:spPr/>
      <dgm:t>
        <a:bodyPr/>
        <a:lstStyle/>
        <a:p>
          <a:r>
            <a:rPr lang="en-US" sz="1400"/>
            <a:t>Media placements were increased in Mercedes segment as they were the most profitable segments.</a:t>
          </a:r>
          <a:endParaRPr lang="en-IN" sz="1400"/>
        </a:p>
      </dgm:t>
    </dgm:pt>
    <dgm:pt modelId="{F3B7EA88-8F17-46AB-B96D-212A5AC614F6}" type="parTrans" cxnId="{62EA6149-666E-48AA-B4D7-CD6C1B567F8C}">
      <dgm:prSet/>
      <dgm:spPr/>
      <dgm:t>
        <a:bodyPr/>
        <a:lstStyle/>
        <a:p>
          <a:endParaRPr lang="en-IN"/>
        </a:p>
      </dgm:t>
    </dgm:pt>
    <dgm:pt modelId="{39610F17-9F0F-4DA2-9DA3-677D820F125B}" type="sibTrans" cxnId="{62EA6149-666E-48AA-B4D7-CD6C1B567F8C}">
      <dgm:prSet/>
      <dgm:spPr/>
      <dgm:t>
        <a:bodyPr/>
        <a:lstStyle/>
        <a:p>
          <a:endParaRPr lang="en-IN"/>
        </a:p>
      </dgm:t>
    </dgm:pt>
    <dgm:pt modelId="{B0C2884B-191E-4E0F-B6DF-AF743A4781E2}">
      <dgm:prSet phldrT="[Text]" custT="1"/>
      <dgm:spPr/>
      <dgm:t>
        <a:bodyPr/>
        <a:lstStyle/>
        <a:p>
          <a:r>
            <a:rPr lang="en-US" sz="1400">
              <a:ea typeface="+mn-lt"/>
              <a:cs typeface="+mn-lt"/>
            </a:rPr>
            <a:t>Advertise of newly upgraded old brand in all the segments.</a:t>
          </a:r>
          <a:endParaRPr lang="en-IN" sz="1400"/>
        </a:p>
      </dgm:t>
    </dgm:pt>
    <dgm:pt modelId="{6831AA60-82E4-49E6-B97D-78209DD0C7D2}" type="parTrans" cxnId="{A02E2A91-FB88-4C30-80B0-89315E235092}">
      <dgm:prSet/>
      <dgm:spPr/>
      <dgm:t>
        <a:bodyPr/>
        <a:lstStyle/>
        <a:p>
          <a:endParaRPr lang="en-US"/>
        </a:p>
      </dgm:t>
    </dgm:pt>
    <dgm:pt modelId="{5FF55B8B-7E85-4CDC-B517-66C4EC8D9A23}" type="sibTrans" cxnId="{A02E2A91-FB88-4C30-80B0-89315E235092}">
      <dgm:prSet/>
      <dgm:spPr/>
      <dgm:t>
        <a:bodyPr/>
        <a:lstStyle/>
        <a:p>
          <a:endParaRPr lang="en-US"/>
        </a:p>
      </dgm:t>
    </dgm:pt>
    <dgm:pt modelId="{B345C898-01E1-45D5-ACE9-71B247A1AF6C}" type="pres">
      <dgm:prSet presAssocID="{F0336D49-3ABE-4FCD-BC90-FE535ECF3090}" presName="linear" presStyleCnt="0">
        <dgm:presLayoutVars>
          <dgm:animLvl val="lvl"/>
          <dgm:resizeHandles val="exact"/>
        </dgm:presLayoutVars>
      </dgm:prSet>
      <dgm:spPr/>
    </dgm:pt>
    <dgm:pt modelId="{36571F26-255E-486C-A69B-C6170EDAFD10}" type="pres">
      <dgm:prSet presAssocID="{30B7A719-8A2C-4E3D-89CA-B3A592361082}" presName="parentText" presStyleLbl="node1" presStyleIdx="0" presStyleCnt="2">
        <dgm:presLayoutVars>
          <dgm:chMax val="0"/>
          <dgm:bulletEnabled val="1"/>
        </dgm:presLayoutVars>
      </dgm:prSet>
      <dgm:spPr/>
    </dgm:pt>
    <dgm:pt modelId="{81911246-76A8-43C4-A24D-EC6C4022DEAB}" type="pres">
      <dgm:prSet presAssocID="{30B7A719-8A2C-4E3D-89CA-B3A592361082}" presName="childText" presStyleLbl="revTx" presStyleIdx="0" presStyleCnt="2">
        <dgm:presLayoutVars>
          <dgm:bulletEnabled val="1"/>
        </dgm:presLayoutVars>
      </dgm:prSet>
      <dgm:spPr/>
    </dgm:pt>
    <dgm:pt modelId="{76922081-23C2-4749-BD23-2AD1474CF2B2}" type="pres">
      <dgm:prSet presAssocID="{AFEA9C99-3DF2-446A-827C-CE5FABADC383}" presName="parentText" presStyleLbl="node1" presStyleIdx="1" presStyleCnt="2">
        <dgm:presLayoutVars>
          <dgm:chMax val="0"/>
          <dgm:bulletEnabled val="1"/>
        </dgm:presLayoutVars>
      </dgm:prSet>
      <dgm:spPr/>
    </dgm:pt>
    <dgm:pt modelId="{FB3F9AFE-A5AD-4B3E-8A49-030D4FEE46B7}" type="pres">
      <dgm:prSet presAssocID="{AFEA9C99-3DF2-446A-827C-CE5FABADC383}" presName="childText" presStyleLbl="revTx" presStyleIdx="1" presStyleCnt="2">
        <dgm:presLayoutVars>
          <dgm:bulletEnabled val="1"/>
        </dgm:presLayoutVars>
      </dgm:prSet>
      <dgm:spPr/>
    </dgm:pt>
  </dgm:ptLst>
  <dgm:cxnLst>
    <dgm:cxn modelId="{86871719-2A86-4DFA-BC81-DA80865E0CBE}" type="presOf" srcId="{B0C2884B-191E-4E0F-B6DF-AF743A4781E2}" destId="{81911246-76A8-43C4-A24D-EC6C4022DEAB}" srcOrd="0" destOrd="1" presId="urn:microsoft.com/office/officeart/2005/8/layout/vList2"/>
    <dgm:cxn modelId="{2AC2FF33-F0CF-4953-B68B-51A9DA98CE09}" type="presOf" srcId="{30B7A719-8A2C-4E3D-89CA-B3A592361082}" destId="{36571F26-255E-486C-A69B-C6170EDAFD10}" srcOrd="0" destOrd="0" presId="urn:microsoft.com/office/officeart/2005/8/layout/vList2"/>
    <dgm:cxn modelId="{8B1CF434-41A9-4C65-9F79-15570CE7BDDE}" srcId="{F0336D49-3ABE-4FCD-BC90-FE535ECF3090}" destId="{AFEA9C99-3DF2-446A-827C-CE5FABADC383}" srcOrd="1" destOrd="0" parTransId="{B33FAD41-C125-45CB-B78A-65320D27218E}" sibTransId="{9E27E31C-5894-40B4-9D5C-72F26F726F57}"/>
    <dgm:cxn modelId="{DCEAAB43-5C05-4014-A790-822EA7B73989}" srcId="{F0336D49-3ABE-4FCD-BC90-FE535ECF3090}" destId="{30B7A719-8A2C-4E3D-89CA-B3A592361082}" srcOrd="0" destOrd="0" parTransId="{FC336D05-8555-40E8-B36B-32C524FC5523}" sibTransId="{9A1DF3BD-A6AD-49AD-A31E-8FD245964B06}"/>
    <dgm:cxn modelId="{62EA6149-666E-48AA-B4D7-CD6C1B567F8C}" srcId="{AFEA9C99-3DF2-446A-827C-CE5FABADC383}" destId="{1069BE51-4DC2-444F-9EDE-AC9E1569D879}" srcOrd="0" destOrd="0" parTransId="{F3B7EA88-8F17-46AB-B96D-212A5AC614F6}" sibTransId="{39610F17-9F0F-4DA2-9DA3-677D820F125B}"/>
    <dgm:cxn modelId="{BCD3934A-8E62-443B-9ED7-1C4BF282E1FA}" type="presOf" srcId="{1069BE51-4DC2-444F-9EDE-AC9E1569D879}" destId="{FB3F9AFE-A5AD-4B3E-8A49-030D4FEE46B7}" srcOrd="0" destOrd="0" presId="urn:microsoft.com/office/officeart/2005/8/layout/vList2"/>
    <dgm:cxn modelId="{98800789-1B03-4BB2-A6AA-B68CCFD2CBD8}" type="presOf" srcId="{F0336D49-3ABE-4FCD-BC90-FE535ECF3090}" destId="{B345C898-01E1-45D5-ACE9-71B247A1AF6C}" srcOrd="0" destOrd="0" presId="urn:microsoft.com/office/officeart/2005/8/layout/vList2"/>
    <dgm:cxn modelId="{A02E2A91-FB88-4C30-80B0-89315E235092}" srcId="{30B7A719-8A2C-4E3D-89CA-B3A592361082}" destId="{B0C2884B-191E-4E0F-B6DF-AF743A4781E2}" srcOrd="1" destOrd="0" parTransId="{6831AA60-82E4-49E6-B97D-78209DD0C7D2}" sibTransId="{5FF55B8B-7E85-4CDC-B517-66C4EC8D9A23}"/>
    <dgm:cxn modelId="{45F2AFB8-393F-4F04-99B3-CE75BA034C7A}" type="presOf" srcId="{C9D35431-5B85-4023-A80E-F21BBC42C6E2}" destId="{81911246-76A8-43C4-A24D-EC6C4022DEAB}" srcOrd="0" destOrd="0" presId="urn:microsoft.com/office/officeart/2005/8/layout/vList2"/>
    <dgm:cxn modelId="{1A4A5BBD-AA50-4623-88DC-EA650E73FEF0}" type="presOf" srcId="{AFEA9C99-3DF2-446A-827C-CE5FABADC383}" destId="{76922081-23C2-4749-BD23-2AD1474CF2B2}" srcOrd="0" destOrd="0" presId="urn:microsoft.com/office/officeart/2005/8/layout/vList2"/>
    <dgm:cxn modelId="{195617FC-E11B-49AC-803B-EE1446610164}" srcId="{30B7A719-8A2C-4E3D-89CA-B3A592361082}" destId="{C9D35431-5B85-4023-A80E-F21BBC42C6E2}" srcOrd="0" destOrd="0" parTransId="{51252A36-8A7E-4172-B092-8C324C22513F}" sibTransId="{3BF7EA90-3FB5-4E32-8873-66166B94877C}"/>
    <dgm:cxn modelId="{452D9819-2830-45A2-AD9D-8081D44B7A49}" type="presParOf" srcId="{B345C898-01E1-45D5-ACE9-71B247A1AF6C}" destId="{36571F26-255E-486C-A69B-C6170EDAFD10}" srcOrd="0" destOrd="0" presId="urn:microsoft.com/office/officeart/2005/8/layout/vList2"/>
    <dgm:cxn modelId="{73351EDA-CDF7-4FC8-A5C6-913989BE536B}" type="presParOf" srcId="{B345C898-01E1-45D5-ACE9-71B247A1AF6C}" destId="{81911246-76A8-43C4-A24D-EC6C4022DEAB}" srcOrd="1" destOrd="0" presId="urn:microsoft.com/office/officeart/2005/8/layout/vList2"/>
    <dgm:cxn modelId="{A24A319F-1989-474E-A04F-E9977353F78E}" type="presParOf" srcId="{B345C898-01E1-45D5-ACE9-71B247A1AF6C}" destId="{76922081-23C2-4749-BD23-2AD1474CF2B2}" srcOrd="2" destOrd="0" presId="urn:microsoft.com/office/officeart/2005/8/layout/vList2"/>
    <dgm:cxn modelId="{8EDBFA56-5CA0-4CBF-B09E-71DA9FB0600C}" type="presParOf" srcId="{B345C898-01E1-45D5-ACE9-71B247A1AF6C}" destId="{FB3F9AFE-A5AD-4B3E-8A49-030D4FEE46B7}" srcOrd="3"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940C33A-BB77-4DF8-B1BB-F8EB9D664AC8}"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32871DC5-CB9C-4BBC-BF28-F0CCBD3025AE}">
      <dgm:prSet phldrT="[Text]"/>
      <dgm:spPr/>
      <dgm:t>
        <a:bodyPr/>
        <a:lstStyle/>
        <a:p>
          <a:r>
            <a:rPr lang="en-US" b="1"/>
            <a:t>GROWTH</a:t>
          </a:r>
        </a:p>
      </dgm:t>
    </dgm:pt>
    <dgm:pt modelId="{288D866E-205C-4563-8E08-7CB4508E6D47}" type="parTrans" cxnId="{7A924F47-D3A9-43F6-83CE-25FCA6468956}">
      <dgm:prSet/>
      <dgm:spPr/>
      <dgm:t>
        <a:bodyPr/>
        <a:lstStyle/>
        <a:p>
          <a:endParaRPr lang="en-US"/>
        </a:p>
      </dgm:t>
    </dgm:pt>
    <dgm:pt modelId="{6F7AC60C-1E26-4051-98FF-DF6CC5E0C84C}" type="sibTrans" cxnId="{7A924F47-D3A9-43F6-83CE-25FCA6468956}">
      <dgm:prSet/>
      <dgm:spPr/>
      <dgm:t>
        <a:bodyPr/>
        <a:lstStyle/>
        <a:p>
          <a:endParaRPr lang="en-US"/>
        </a:p>
      </dgm:t>
    </dgm:pt>
    <dgm:pt modelId="{1AACDCBF-5B1B-4462-B8D1-F5376DC08394}">
      <dgm:prSet phldrT="[Text]" custT="1"/>
      <dgm:spPr/>
      <dgm:t>
        <a:bodyPr/>
        <a:lstStyle/>
        <a:p>
          <a:r>
            <a:rPr lang="en-US" sz="1800">
              <a:cs typeface="Calibri"/>
            </a:rPr>
            <a:t>Certainly, there's a correlation between revenue &amp; expenses</a:t>
          </a:r>
          <a:endParaRPr lang="en-US" sz="1800"/>
        </a:p>
      </dgm:t>
    </dgm:pt>
    <dgm:pt modelId="{B814D2CA-0595-4B56-92CC-A8C164DC228B}" type="parTrans" cxnId="{10ED030B-F72C-4D12-B199-54D91DC3125D}">
      <dgm:prSet/>
      <dgm:spPr/>
      <dgm:t>
        <a:bodyPr/>
        <a:lstStyle/>
        <a:p>
          <a:endParaRPr lang="en-US"/>
        </a:p>
      </dgm:t>
    </dgm:pt>
    <dgm:pt modelId="{DD381AD7-3EE9-4ED7-B4F2-DF89C58A7325}" type="sibTrans" cxnId="{10ED030B-F72C-4D12-B199-54D91DC3125D}">
      <dgm:prSet/>
      <dgm:spPr/>
      <dgm:t>
        <a:bodyPr/>
        <a:lstStyle/>
        <a:p>
          <a:endParaRPr lang="en-US"/>
        </a:p>
      </dgm:t>
    </dgm:pt>
    <dgm:pt modelId="{7B7C4B83-1293-4155-A6BF-77A21DBFFE3C}">
      <dgm:prSet phldrT="[Text]" custT="1"/>
      <dgm:spPr/>
      <dgm:t>
        <a:bodyPr/>
        <a:lstStyle/>
        <a:p>
          <a:r>
            <a:rPr lang="en-US" sz="1800">
              <a:cs typeface="Calibri"/>
            </a:rPr>
            <a:t>Reduction in growth of expenses explains reduction in revenues</a:t>
          </a:r>
          <a:endParaRPr lang="en-US" sz="1800"/>
        </a:p>
      </dgm:t>
    </dgm:pt>
    <dgm:pt modelId="{EFE216FC-7E12-4EE5-ADE3-910A7B3AE965}" type="parTrans" cxnId="{BFC50165-C463-4A74-BB35-962606DD215C}">
      <dgm:prSet/>
      <dgm:spPr/>
      <dgm:t>
        <a:bodyPr/>
        <a:lstStyle/>
        <a:p>
          <a:endParaRPr lang="en-US"/>
        </a:p>
      </dgm:t>
    </dgm:pt>
    <dgm:pt modelId="{8109EB3C-9773-4B06-8228-7E232C98BC94}" type="sibTrans" cxnId="{BFC50165-C463-4A74-BB35-962606DD215C}">
      <dgm:prSet/>
      <dgm:spPr/>
      <dgm:t>
        <a:bodyPr/>
        <a:lstStyle/>
        <a:p>
          <a:endParaRPr lang="en-US"/>
        </a:p>
      </dgm:t>
    </dgm:pt>
    <dgm:pt modelId="{1F005268-22B5-418A-B0D6-5457449848F2}">
      <dgm:prSet phldrT="[Text]" custT="1"/>
      <dgm:spPr/>
      <dgm:t>
        <a:bodyPr/>
        <a:lstStyle/>
        <a:p>
          <a:r>
            <a:rPr lang="en-US" sz="1800">
              <a:cs typeface="Calibri"/>
            </a:rPr>
            <a:t>Negative returns in Q6 could’ve been slightly due to reduction in growth of cash outflow</a:t>
          </a:r>
          <a:endParaRPr lang="en-US" sz="1800"/>
        </a:p>
      </dgm:t>
    </dgm:pt>
    <dgm:pt modelId="{3098648F-E231-420F-844C-9C6E2CFBC591}" type="parTrans" cxnId="{46290B49-4F69-4FB3-B7C1-4E55DF4C1A7A}">
      <dgm:prSet/>
      <dgm:spPr/>
      <dgm:t>
        <a:bodyPr/>
        <a:lstStyle/>
        <a:p>
          <a:endParaRPr lang="en-US"/>
        </a:p>
      </dgm:t>
    </dgm:pt>
    <dgm:pt modelId="{211C17D1-E136-47DA-8E00-5B8E4001FDBE}" type="sibTrans" cxnId="{46290B49-4F69-4FB3-B7C1-4E55DF4C1A7A}">
      <dgm:prSet/>
      <dgm:spPr/>
      <dgm:t>
        <a:bodyPr/>
        <a:lstStyle/>
        <a:p>
          <a:endParaRPr lang="en-US"/>
        </a:p>
      </dgm:t>
    </dgm:pt>
    <dgm:pt modelId="{394B9EBA-1296-4C7D-968D-112ADA8A2697}" type="pres">
      <dgm:prSet presAssocID="{3940C33A-BB77-4DF8-B1BB-F8EB9D664AC8}" presName="vert0" presStyleCnt="0">
        <dgm:presLayoutVars>
          <dgm:dir/>
          <dgm:animOne val="branch"/>
          <dgm:animLvl val="lvl"/>
        </dgm:presLayoutVars>
      </dgm:prSet>
      <dgm:spPr/>
    </dgm:pt>
    <dgm:pt modelId="{C37BA8BA-885E-4649-A382-70A8CFA9ED5A}" type="pres">
      <dgm:prSet presAssocID="{32871DC5-CB9C-4BBC-BF28-F0CCBD3025AE}" presName="thickLine" presStyleLbl="alignNode1" presStyleIdx="0" presStyleCnt="1"/>
      <dgm:spPr/>
    </dgm:pt>
    <dgm:pt modelId="{4306DC83-154A-4069-8711-5641036E99A5}" type="pres">
      <dgm:prSet presAssocID="{32871DC5-CB9C-4BBC-BF28-F0CCBD3025AE}" presName="horz1" presStyleCnt="0"/>
      <dgm:spPr/>
    </dgm:pt>
    <dgm:pt modelId="{E10FE9FC-58F2-4A44-BD2F-7C52091304D5}" type="pres">
      <dgm:prSet presAssocID="{32871DC5-CB9C-4BBC-BF28-F0CCBD3025AE}" presName="tx1" presStyleLbl="revTx" presStyleIdx="0" presStyleCnt="4"/>
      <dgm:spPr/>
    </dgm:pt>
    <dgm:pt modelId="{31375C94-6932-4B06-84E9-66D9C84391E0}" type="pres">
      <dgm:prSet presAssocID="{32871DC5-CB9C-4BBC-BF28-F0CCBD3025AE}" presName="vert1" presStyleCnt="0"/>
      <dgm:spPr/>
    </dgm:pt>
    <dgm:pt modelId="{09FB81F4-BA91-46EB-BAD2-6305FE30F951}" type="pres">
      <dgm:prSet presAssocID="{1AACDCBF-5B1B-4462-B8D1-F5376DC08394}" presName="vertSpace2a" presStyleCnt="0"/>
      <dgm:spPr/>
    </dgm:pt>
    <dgm:pt modelId="{8C880A43-C49A-48C7-AD84-F931B2EB9CC8}" type="pres">
      <dgm:prSet presAssocID="{1AACDCBF-5B1B-4462-B8D1-F5376DC08394}" presName="horz2" presStyleCnt="0"/>
      <dgm:spPr/>
    </dgm:pt>
    <dgm:pt modelId="{9D4A66D8-60A1-462B-B0E7-CE9E266064ED}" type="pres">
      <dgm:prSet presAssocID="{1AACDCBF-5B1B-4462-B8D1-F5376DC08394}" presName="horzSpace2" presStyleCnt="0"/>
      <dgm:spPr/>
    </dgm:pt>
    <dgm:pt modelId="{ABB6832A-4F8D-4910-86BF-2AB2E81B7B6D}" type="pres">
      <dgm:prSet presAssocID="{1AACDCBF-5B1B-4462-B8D1-F5376DC08394}" presName="tx2" presStyleLbl="revTx" presStyleIdx="1" presStyleCnt="4" custScaleY="87739"/>
      <dgm:spPr/>
    </dgm:pt>
    <dgm:pt modelId="{DE0B822C-3664-45B2-99B6-AC1C719C83A4}" type="pres">
      <dgm:prSet presAssocID="{1AACDCBF-5B1B-4462-B8D1-F5376DC08394}" presName="vert2" presStyleCnt="0"/>
      <dgm:spPr/>
    </dgm:pt>
    <dgm:pt modelId="{A35EC6DE-E75F-46C7-88D7-5F6A8636AEC0}" type="pres">
      <dgm:prSet presAssocID="{1AACDCBF-5B1B-4462-B8D1-F5376DC08394}" presName="thinLine2b" presStyleLbl="callout" presStyleIdx="0" presStyleCnt="3"/>
      <dgm:spPr/>
    </dgm:pt>
    <dgm:pt modelId="{539A8467-0B1A-41A4-B55B-49A53CF2B9F9}" type="pres">
      <dgm:prSet presAssocID="{1AACDCBF-5B1B-4462-B8D1-F5376DC08394}" presName="vertSpace2b" presStyleCnt="0"/>
      <dgm:spPr/>
    </dgm:pt>
    <dgm:pt modelId="{C4EEB980-7A91-4BBA-9B28-C36C748C5499}" type="pres">
      <dgm:prSet presAssocID="{7B7C4B83-1293-4155-A6BF-77A21DBFFE3C}" presName="horz2" presStyleCnt="0"/>
      <dgm:spPr/>
    </dgm:pt>
    <dgm:pt modelId="{64DA20B5-330C-41D1-AB1B-19FACE731C9C}" type="pres">
      <dgm:prSet presAssocID="{7B7C4B83-1293-4155-A6BF-77A21DBFFE3C}" presName="horzSpace2" presStyleCnt="0"/>
      <dgm:spPr/>
    </dgm:pt>
    <dgm:pt modelId="{33EB7A97-8B5B-4F60-819D-B5193A3536C1}" type="pres">
      <dgm:prSet presAssocID="{7B7C4B83-1293-4155-A6BF-77A21DBFFE3C}" presName="tx2" presStyleLbl="revTx" presStyleIdx="2" presStyleCnt="4" custScaleY="93266"/>
      <dgm:spPr/>
    </dgm:pt>
    <dgm:pt modelId="{3AD8A402-CAC2-4B5A-ADEF-204399C3C2D1}" type="pres">
      <dgm:prSet presAssocID="{7B7C4B83-1293-4155-A6BF-77A21DBFFE3C}" presName="vert2" presStyleCnt="0"/>
      <dgm:spPr/>
    </dgm:pt>
    <dgm:pt modelId="{2C708857-4782-45A5-9052-4E1375A4B567}" type="pres">
      <dgm:prSet presAssocID="{7B7C4B83-1293-4155-A6BF-77A21DBFFE3C}" presName="thinLine2b" presStyleLbl="callout" presStyleIdx="1" presStyleCnt="3"/>
      <dgm:spPr/>
    </dgm:pt>
    <dgm:pt modelId="{B6C1B10D-6EA9-4980-BB82-2AC0A57A1F4E}" type="pres">
      <dgm:prSet presAssocID="{7B7C4B83-1293-4155-A6BF-77A21DBFFE3C}" presName="vertSpace2b" presStyleCnt="0"/>
      <dgm:spPr/>
    </dgm:pt>
    <dgm:pt modelId="{0175C78A-585A-424F-9B49-FC6080B54D1A}" type="pres">
      <dgm:prSet presAssocID="{1F005268-22B5-418A-B0D6-5457449848F2}" presName="horz2" presStyleCnt="0"/>
      <dgm:spPr/>
    </dgm:pt>
    <dgm:pt modelId="{94A30620-ABEF-4121-B065-76DACA998C0A}" type="pres">
      <dgm:prSet presAssocID="{1F005268-22B5-418A-B0D6-5457449848F2}" presName="horzSpace2" presStyleCnt="0"/>
      <dgm:spPr/>
    </dgm:pt>
    <dgm:pt modelId="{01E526AF-CAB8-4CEB-842E-2F5059ACD854}" type="pres">
      <dgm:prSet presAssocID="{1F005268-22B5-418A-B0D6-5457449848F2}" presName="tx2" presStyleLbl="revTx" presStyleIdx="3" presStyleCnt="4"/>
      <dgm:spPr/>
    </dgm:pt>
    <dgm:pt modelId="{6FA7AFF4-292E-4A3D-BA87-ABF6D4F67A24}" type="pres">
      <dgm:prSet presAssocID="{1F005268-22B5-418A-B0D6-5457449848F2}" presName="vert2" presStyleCnt="0"/>
      <dgm:spPr/>
    </dgm:pt>
    <dgm:pt modelId="{32A6049D-2969-442A-83C5-EB566511983F}" type="pres">
      <dgm:prSet presAssocID="{1F005268-22B5-418A-B0D6-5457449848F2}" presName="thinLine2b" presStyleLbl="callout" presStyleIdx="2" presStyleCnt="3"/>
      <dgm:spPr/>
    </dgm:pt>
    <dgm:pt modelId="{B4FC6B20-02E7-4F1B-9AF0-2272848016B5}" type="pres">
      <dgm:prSet presAssocID="{1F005268-22B5-418A-B0D6-5457449848F2}" presName="vertSpace2b" presStyleCnt="0"/>
      <dgm:spPr/>
    </dgm:pt>
  </dgm:ptLst>
  <dgm:cxnLst>
    <dgm:cxn modelId="{10ED030B-F72C-4D12-B199-54D91DC3125D}" srcId="{32871DC5-CB9C-4BBC-BF28-F0CCBD3025AE}" destId="{1AACDCBF-5B1B-4462-B8D1-F5376DC08394}" srcOrd="0" destOrd="0" parTransId="{B814D2CA-0595-4B56-92CC-A8C164DC228B}" sibTransId="{DD381AD7-3EE9-4ED7-B4F2-DF89C58A7325}"/>
    <dgm:cxn modelId="{E0B5E61A-B1BD-437B-99F8-6CB2340EF0D0}" type="presOf" srcId="{1AACDCBF-5B1B-4462-B8D1-F5376DC08394}" destId="{ABB6832A-4F8D-4910-86BF-2AB2E81B7B6D}" srcOrd="0" destOrd="0" presId="urn:microsoft.com/office/officeart/2008/layout/LinedList"/>
    <dgm:cxn modelId="{E4C8A723-F5A1-4DEB-9A00-093DB96125B4}" type="presOf" srcId="{7B7C4B83-1293-4155-A6BF-77A21DBFFE3C}" destId="{33EB7A97-8B5B-4F60-819D-B5193A3536C1}" srcOrd="0" destOrd="0" presId="urn:microsoft.com/office/officeart/2008/layout/LinedList"/>
    <dgm:cxn modelId="{4226F023-4C77-43E7-9D80-0BC2AF2D1293}" type="presOf" srcId="{1F005268-22B5-418A-B0D6-5457449848F2}" destId="{01E526AF-CAB8-4CEB-842E-2F5059ACD854}" srcOrd="0" destOrd="0" presId="urn:microsoft.com/office/officeart/2008/layout/LinedList"/>
    <dgm:cxn modelId="{66698728-1F4F-4E05-A7F7-50D8E2B56225}" type="presOf" srcId="{32871DC5-CB9C-4BBC-BF28-F0CCBD3025AE}" destId="{E10FE9FC-58F2-4A44-BD2F-7C52091304D5}" srcOrd="0" destOrd="0" presId="urn:microsoft.com/office/officeart/2008/layout/LinedList"/>
    <dgm:cxn modelId="{BFC50165-C463-4A74-BB35-962606DD215C}" srcId="{32871DC5-CB9C-4BBC-BF28-F0CCBD3025AE}" destId="{7B7C4B83-1293-4155-A6BF-77A21DBFFE3C}" srcOrd="1" destOrd="0" parTransId="{EFE216FC-7E12-4EE5-ADE3-910A7B3AE965}" sibTransId="{8109EB3C-9773-4B06-8228-7E232C98BC94}"/>
    <dgm:cxn modelId="{7A924F47-D3A9-43F6-83CE-25FCA6468956}" srcId="{3940C33A-BB77-4DF8-B1BB-F8EB9D664AC8}" destId="{32871DC5-CB9C-4BBC-BF28-F0CCBD3025AE}" srcOrd="0" destOrd="0" parTransId="{288D866E-205C-4563-8E08-7CB4508E6D47}" sibTransId="{6F7AC60C-1E26-4051-98FF-DF6CC5E0C84C}"/>
    <dgm:cxn modelId="{46290B49-4F69-4FB3-B7C1-4E55DF4C1A7A}" srcId="{32871DC5-CB9C-4BBC-BF28-F0CCBD3025AE}" destId="{1F005268-22B5-418A-B0D6-5457449848F2}" srcOrd="2" destOrd="0" parTransId="{3098648F-E231-420F-844C-9C6E2CFBC591}" sibTransId="{211C17D1-E136-47DA-8E00-5B8E4001FDBE}"/>
    <dgm:cxn modelId="{D8A7155A-6245-4C96-A0F0-FAD1F322C527}" type="presOf" srcId="{3940C33A-BB77-4DF8-B1BB-F8EB9D664AC8}" destId="{394B9EBA-1296-4C7D-968D-112ADA8A2697}" srcOrd="0" destOrd="0" presId="urn:microsoft.com/office/officeart/2008/layout/LinedList"/>
    <dgm:cxn modelId="{ECC4BCA5-416E-4DFE-813E-5F3BE5EAD607}" type="presParOf" srcId="{394B9EBA-1296-4C7D-968D-112ADA8A2697}" destId="{C37BA8BA-885E-4649-A382-70A8CFA9ED5A}" srcOrd="0" destOrd="0" presId="urn:microsoft.com/office/officeart/2008/layout/LinedList"/>
    <dgm:cxn modelId="{812CB4C6-A90E-40CA-BFBD-FE3AA25740E0}" type="presParOf" srcId="{394B9EBA-1296-4C7D-968D-112ADA8A2697}" destId="{4306DC83-154A-4069-8711-5641036E99A5}" srcOrd="1" destOrd="0" presId="urn:microsoft.com/office/officeart/2008/layout/LinedList"/>
    <dgm:cxn modelId="{4140B5BA-27D8-4283-A206-01C5955AC2D7}" type="presParOf" srcId="{4306DC83-154A-4069-8711-5641036E99A5}" destId="{E10FE9FC-58F2-4A44-BD2F-7C52091304D5}" srcOrd="0" destOrd="0" presId="urn:microsoft.com/office/officeart/2008/layout/LinedList"/>
    <dgm:cxn modelId="{10D49119-1D3A-4EB1-A9F5-C233DCA756AB}" type="presParOf" srcId="{4306DC83-154A-4069-8711-5641036E99A5}" destId="{31375C94-6932-4B06-84E9-66D9C84391E0}" srcOrd="1" destOrd="0" presId="urn:microsoft.com/office/officeart/2008/layout/LinedList"/>
    <dgm:cxn modelId="{D0C351C1-F5F7-4E91-92A3-13DE02F95D3F}" type="presParOf" srcId="{31375C94-6932-4B06-84E9-66D9C84391E0}" destId="{09FB81F4-BA91-46EB-BAD2-6305FE30F951}" srcOrd="0" destOrd="0" presId="urn:microsoft.com/office/officeart/2008/layout/LinedList"/>
    <dgm:cxn modelId="{8AB12C67-E8BA-450B-9B98-7509483C6446}" type="presParOf" srcId="{31375C94-6932-4B06-84E9-66D9C84391E0}" destId="{8C880A43-C49A-48C7-AD84-F931B2EB9CC8}" srcOrd="1" destOrd="0" presId="urn:microsoft.com/office/officeart/2008/layout/LinedList"/>
    <dgm:cxn modelId="{01260C8A-23DC-4529-8A1C-8B534B77D303}" type="presParOf" srcId="{8C880A43-C49A-48C7-AD84-F931B2EB9CC8}" destId="{9D4A66D8-60A1-462B-B0E7-CE9E266064ED}" srcOrd="0" destOrd="0" presId="urn:microsoft.com/office/officeart/2008/layout/LinedList"/>
    <dgm:cxn modelId="{969717A7-E376-4B2B-A6CD-458C59769C43}" type="presParOf" srcId="{8C880A43-C49A-48C7-AD84-F931B2EB9CC8}" destId="{ABB6832A-4F8D-4910-86BF-2AB2E81B7B6D}" srcOrd="1" destOrd="0" presId="urn:microsoft.com/office/officeart/2008/layout/LinedList"/>
    <dgm:cxn modelId="{B6ED6000-D30E-47B6-83DB-1C809A1CE590}" type="presParOf" srcId="{8C880A43-C49A-48C7-AD84-F931B2EB9CC8}" destId="{DE0B822C-3664-45B2-99B6-AC1C719C83A4}" srcOrd="2" destOrd="0" presId="urn:microsoft.com/office/officeart/2008/layout/LinedList"/>
    <dgm:cxn modelId="{C1ABCABB-699B-46E4-AE48-07BF5E9F54D6}" type="presParOf" srcId="{31375C94-6932-4B06-84E9-66D9C84391E0}" destId="{A35EC6DE-E75F-46C7-88D7-5F6A8636AEC0}" srcOrd="2" destOrd="0" presId="urn:microsoft.com/office/officeart/2008/layout/LinedList"/>
    <dgm:cxn modelId="{A183349B-B985-40A1-A1D4-82C1DB17650F}" type="presParOf" srcId="{31375C94-6932-4B06-84E9-66D9C84391E0}" destId="{539A8467-0B1A-41A4-B55B-49A53CF2B9F9}" srcOrd="3" destOrd="0" presId="urn:microsoft.com/office/officeart/2008/layout/LinedList"/>
    <dgm:cxn modelId="{2AAA5097-005A-4E47-888D-27DBED85DB18}" type="presParOf" srcId="{31375C94-6932-4B06-84E9-66D9C84391E0}" destId="{C4EEB980-7A91-4BBA-9B28-C36C748C5499}" srcOrd="4" destOrd="0" presId="urn:microsoft.com/office/officeart/2008/layout/LinedList"/>
    <dgm:cxn modelId="{82891E5E-977B-4A7F-A829-066A51AB9CCC}" type="presParOf" srcId="{C4EEB980-7A91-4BBA-9B28-C36C748C5499}" destId="{64DA20B5-330C-41D1-AB1B-19FACE731C9C}" srcOrd="0" destOrd="0" presId="urn:microsoft.com/office/officeart/2008/layout/LinedList"/>
    <dgm:cxn modelId="{DF5D4D20-8434-4CA7-BAF7-49BC6D675406}" type="presParOf" srcId="{C4EEB980-7A91-4BBA-9B28-C36C748C5499}" destId="{33EB7A97-8B5B-4F60-819D-B5193A3536C1}" srcOrd="1" destOrd="0" presId="urn:microsoft.com/office/officeart/2008/layout/LinedList"/>
    <dgm:cxn modelId="{401180BF-BDA1-4C10-8F05-E77569D434F1}" type="presParOf" srcId="{C4EEB980-7A91-4BBA-9B28-C36C748C5499}" destId="{3AD8A402-CAC2-4B5A-ADEF-204399C3C2D1}" srcOrd="2" destOrd="0" presId="urn:microsoft.com/office/officeart/2008/layout/LinedList"/>
    <dgm:cxn modelId="{A7615195-45B8-4FED-B726-EEEC0A5651EF}" type="presParOf" srcId="{31375C94-6932-4B06-84E9-66D9C84391E0}" destId="{2C708857-4782-45A5-9052-4E1375A4B567}" srcOrd="5" destOrd="0" presId="urn:microsoft.com/office/officeart/2008/layout/LinedList"/>
    <dgm:cxn modelId="{0C95D060-9699-4667-8DDD-BA567878C252}" type="presParOf" srcId="{31375C94-6932-4B06-84E9-66D9C84391E0}" destId="{B6C1B10D-6EA9-4980-BB82-2AC0A57A1F4E}" srcOrd="6" destOrd="0" presId="urn:microsoft.com/office/officeart/2008/layout/LinedList"/>
    <dgm:cxn modelId="{C950B77E-3E1A-4361-B912-2345A6FD51B4}" type="presParOf" srcId="{31375C94-6932-4B06-84E9-66D9C84391E0}" destId="{0175C78A-585A-424F-9B49-FC6080B54D1A}" srcOrd="7" destOrd="0" presId="urn:microsoft.com/office/officeart/2008/layout/LinedList"/>
    <dgm:cxn modelId="{FB8E2D0F-6FC7-4C67-A9D8-833FBD9A1E0B}" type="presParOf" srcId="{0175C78A-585A-424F-9B49-FC6080B54D1A}" destId="{94A30620-ABEF-4121-B065-76DACA998C0A}" srcOrd="0" destOrd="0" presId="urn:microsoft.com/office/officeart/2008/layout/LinedList"/>
    <dgm:cxn modelId="{C0E4158C-2E8F-423F-A8E0-FF18AE35BE6F}" type="presParOf" srcId="{0175C78A-585A-424F-9B49-FC6080B54D1A}" destId="{01E526AF-CAB8-4CEB-842E-2F5059ACD854}" srcOrd="1" destOrd="0" presId="urn:microsoft.com/office/officeart/2008/layout/LinedList"/>
    <dgm:cxn modelId="{79014E26-7EF8-402D-A31E-E716A67A0B40}" type="presParOf" srcId="{0175C78A-585A-424F-9B49-FC6080B54D1A}" destId="{6FA7AFF4-292E-4A3D-BA87-ABF6D4F67A24}" srcOrd="2" destOrd="0" presId="urn:microsoft.com/office/officeart/2008/layout/LinedList"/>
    <dgm:cxn modelId="{BFF08D83-315A-4628-9AFA-A356EA70A559}" type="presParOf" srcId="{31375C94-6932-4B06-84E9-66D9C84391E0}" destId="{32A6049D-2969-442A-83C5-EB566511983F}" srcOrd="8" destOrd="0" presId="urn:microsoft.com/office/officeart/2008/layout/LinedList"/>
    <dgm:cxn modelId="{E99248B2-6A8C-4C64-A86B-F0C1029EF281}" type="presParOf" srcId="{31375C94-6932-4B06-84E9-66D9C84391E0}" destId="{B4FC6B20-02E7-4F1B-9AF0-2272848016B5}"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1833AF-4FDD-4D92-BDCB-59C818D1DFC7}"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526F0F3-0379-4A45-AC1D-D6CA743248BA}" type="pres">
      <dgm:prSet presAssocID="{5C1833AF-4FDD-4D92-BDCB-59C818D1DFC7}" presName="Name0" presStyleCnt="0">
        <dgm:presLayoutVars>
          <dgm:dir/>
        </dgm:presLayoutVars>
      </dgm:prSet>
      <dgm:spPr/>
    </dgm:pt>
    <dgm:pt modelId="{CE31C5F6-3AAF-48F0-8830-C300D7EEC398}" type="pres">
      <dgm:prSet presAssocID="{5C1833AF-4FDD-4D92-BDCB-59C818D1DFC7}" presName="maxNode" presStyleCnt="0"/>
      <dgm:spPr/>
    </dgm:pt>
    <dgm:pt modelId="{9C1CA61D-DFE8-4E45-92BF-D79484481BC8}" type="pres">
      <dgm:prSet presAssocID="{5C1833AF-4FDD-4D92-BDCB-59C818D1DFC7}" presName="Name33" presStyleCnt="0"/>
      <dgm:spPr/>
    </dgm:pt>
  </dgm:ptLst>
  <dgm:cxnLst>
    <dgm:cxn modelId="{A2D0815F-D24D-4A18-9FB0-9DA54D7BCBF5}" type="presOf" srcId="{5C1833AF-4FDD-4D92-BDCB-59C818D1DFC7}" destId="{9526F0F3-0379-4A45-AC1D-D6CA743248BA}" srcOrd="0" destOrd="0" presId="urn:microsoft.com/office/officeart/2008/layout/AccentedPicture"/>
    <dgm:cxn modelId="{2A2AB57D-0012-43C3-9A42-4C8D16BC894F}" type="presParOf" srcId="{9526F0F3-0379-4A45-AC1D-D6CA743248BA}" destId="{CE31C5F6-3AAF-48F0-8830-C300D7EEC398}" srcOrd="0" destOrd="0" presId="urn:microsoft.com/office/officeart/2008/layout/AccentedPicture"/>
    <dgm:cxn modelId="{6AC577E5-AD3C-43EF-8FD7-3419AEE2DEB5}" type="presParOf" srcId="{CE31C5F6-3AAF-48F0-8830-C300D7EEC398}" destId="{9C1CA61D-DFE8-4E45-92BF-D79484481BC8}" srcOrd="0" destOrd="0" presId="urn:microsoft.com/office/officeart/2008/layout/AccentedPicture"/>
  </dgm:cxnLst>
  <dgm:bg>
    <a:blipFill>
      <a:blip xmlns:r="http://schemas.openxmlformats.org/officeDocument/2006/relationships" r:embed="rId1"/>
      <a:stretch>
        <a:fillRect/>
      </a:stretch>
    </a:blipFill>
  </dgm:bg>
  <dgm:whole>
    <a:ln w="57150">
      <a:solidFill>
        <a:schemeClr val="accent5">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9273D4-C983-484A-AC48-E99CE2DAAA3C}"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IN"/>
        </a:p>
      </dgm:t>
    </dgm:pt>
    <dgm:pt modelId="{7A513E1D-9336-4898-99E1-02254D387DB9}">
      <dgm:prSet phldrT="[Text]"/>
      <dgm:spPr/>
      <dgm:t>
        <a:bodyPr/>
        <a:lstStyle/>
        <a:p>
          <a:pPr algn="l"/>
          <a:r>
            <a:rPr lang="en-IN">
              <a:solidFill>
                <a:schemeClr val="tx1">
                  <a:lumMod val="95000"/>
                  <a:lumOff val="5000"/>
                </a:schemeClr>
              </a:solidFill>
            </a:rPr>
            <a:t>Best Decisions</a:t>
          </a:r>
        </a:p>
      </dgm:t>
    </dgm:pt>
    <dgm:pt modelId="{C7173AD1-C5F4-41C4-B723-6C2005D9160E}" type="parTrans" cxnId="{CC2FADD6-820A-42BA-AAA4-55C510D3E82F}">
      <dgm:prSet/>
      <dgm:spPr/>
      <dgm:t>
        <a:bodyPr/>
        <a:lstStyle/>
        <a:p>
          <a:endParaRPr lang="en-IN"/>
        </a:p>
      </dgm:t>
    </dgm:pt>
    <dgm:pt modelId="{BFCA4ED6-B5E0-43D3-99B3-9E70529BDA80}" type="sibTrans" cxnId="{CC2FADD6-820A-42BA-AAA4-55C510D3E82F}">
      <dgm:prSet/>
      <dgm:spPr/>
      <dgm:t>
        <a:bodyPr/>
        <a:lstStyle/>
        <a:p>
          <a:endParaRPr lang="en-IN"/>
        </a:p>
      </dgm:t>
    </dgm:pt>
    <dgm:pt modelId="{D1D9ED86-3434-4CBA-944D-8AD2D7A4A2DA}">
      <dgm:prSet phldrT="[Text]"/>
      <dgm:spPr/>
      <dgm:t>
        <a:bodyPr/>
        <a:lstStyle/>
        <a:p>
          <a:pPr algn="l"/>
          <a:r>
            <a:rPr lang="en-IN"/>
            <a:t>Worst Decisions</a:t>
          </a:r>
        </a:p>
      </dgm:t>
    </dgm:pt>
    <dgm:pt modelId="{D9CB519E-D922-4AC1-A363-986765CEDB7D}" type="parTrans" cxnId="{922E0204-82EC-48B4-ABB2-260AE7771EC5}">
      <dgm:prSet/>
      <dgm:spPr/>
      <dgm:t>
        <a:bodyPr/>
        <a:lstStyle/>
        <a:p>
          <a:endParaRPr lang="en-IN"/>
        </a:p>
      </dgm:t>
    </dgm:pt>
    <dgm:pt modelId="{44C87B50-3E90-4FBE-838C-5AB48E70EB95}" type="sibTrans" cxnId="{922E0204-82EC-48B4-ABB2-260AE7771EC5}">
      <dgm:prSet/>
      <dgm:spPr/>
      <dgm:t>
        <a:bodyPr/>
        <a:lstStyle/>
        <a:p>
          <a:endParaRPr lang="en-IN"/>
        </a:p>
      </dgm:t>
    </dgm:pt>
    <dgm:pt modelId="{3917E74B-90A9-46CE-A511-CF07120EA654}">
      <dgm:prSet phldrT="[Text]" custT="1"/>
      <dgm:spPr>
        <a:solidFill>
          <a:schemeClr val="accent1">
            <a:lumMod val="75000"/>
          </a:schemeClr>
        </a:solidFill>
      </dgm:spPr>
      <dgm:t>
        <a:bodyPr/>
        <a:lstStyle/>
        <a:p>
          <a:r>
            <a:rPr lang="en-US" sz="1800">
              <a:solidFill>
                <a:schemeClr val="bg1"/>
              </a:solidFill>
              <a:latin typeface="+mn-lt"/>
            </a:rPr>
            <a:t>Differentiate amongst competitors </a:t>
          </a:r>
          <a:endParaRPr lang="en-IN" sz="1800">
            <a:solidFill>
              <a:schemeClr val="bg1"/>
            </a:solidFill>
            <a:latin typeface="+mn-lt"/>
          </a:endParaRPr>
        </a:p>
      </dgm:t>
    </dgm:pt>
    <dgm:pt modelId="{1D6AD51A-6908-49E8-82F0-83A714FA71EC}" type="parTrans" cxnId="{ABAF3E47-2F99-4D34-B0C0-084EF37F0675}">
      <dgm:prSet/>
      <dgm:spPr/>
      <dgm:t>
        <a:bodyPr/>
        <a:lstStyle/>
        <a:p>
          <a:endParaRPr lang="en-IN"/>
        </a:p>
      </dgm:t>
    </dgm:pt>
    <dgm:pt modelId="{C290AD15-2CFE-4EF7-B4B4-2CB8849BC926}" type="sibTrans" cxnId="{ABAF3E47-2F99-4D34-B0C0-084EF37F0675}">
      <dgm:prSet/>
      <dgm:spPr/>
      <dgm:t>
        <a:bodyPr/>
        <a:lstStyle/>
        <a:p>
          <a:endParaRPr lang="en-IN"/>
        </a:p>
      </dgm:t>
    </dgm:pt>
    <dgm:pt modelId="{B174DC23-95B2-4BF7-B54F-FF3B0D9AB611}">
      <dgm:prSet custT="1"/>
      <dgm:spPr>
        <a:solidFill>
          <a:schemeClr val="accent1">
            <a:lumMod val="75000"/>
          </a:schemeClr>
        </a:solidFill>
      </dgm:spPr>
      <dgm:t>
        <a:bodyPr/>
        <a:lstStyle/>
        <a:p>
          <a:r>
            <a:rPr lang="en-US" sz="1800">
              <a:solidFill>
                <a:schemeClr val="bg1"/>
              </a:solidFill>
              <a:latin typeface="+mn-lt"/>
            </a:rPr>
            <a:t>Take first movers advantage </a:t>
          </a:r>
        </a:p>
      </dgm:t>
    </dgm:pt>
    <dgm:pt modelId="{2099C99F-BE27-4965-8E21-3D70678245D0}" type="parTrans" cxnId="{14927B82-7C4E-4FDA-BD6A-42069ECB0B9D}">
      <dgm:prSet/>
      <dgm:spPr/>
      <dgm:t>
        <a:bodyPr/>
        <a:lstStyle/>
        <a:p>
          <a:endParaRPr lang="en-IN"/>
        </a:p>
      </dgm:t>
    </dgm:pt>
    <dgm:pt modelId="{26D74A00-2F28-4A40-8401-6135E2E4DED0}" type="sibTrans" cxnId="{14927B82-7C4E-4FDA-BD6A-42069ECB0B9D}">
      <dgm:prSet/>
      <dgm:spPr/>
      <dgm:t>
        <a:bodyPr/>
        <a:lstStyle/>
        <a:p>
          <a:endParaRPr lang="en-IN"/>
        </a:p>
      </dgm:t>
    </dgm:pt>
    <dgm:pt modelId="{DEEB0CB4-E5C1-4A0D-AC12-3F81568491B3}">
      <dgm:prSet custT="1"/>
      <dgm:spPr>
        <a:solidFill>
          <a:schemeClr val="accent1">
            <a:lumMod val="75000"/>
          </a:schemeClr>
        </a:solidFill>
      </dgm:spPr>
      <dgm:t>
        <a:bodyPr/>
        <a:lstStyle/>
        <a:p>
          <a:r>
            <a:rPr lang="en-US" sz="1800">
              <a:solidFill>
                <a:schemeClr val="bg1"/>
              </a:solidFill>
              <a:latin typeface="+mn-lt"/>
            </a:rPr>
            <a:t>Failed to adapt aggressive approach initially w.r.t products</a:t>
          </a:r>
        </a:p>
      </dgm:t>
    </dgm:pt>
    <dgm:pt modelId="{17C2F69A-6095-4506-8499-613B5C7F38E8}" type="parTrans" cxnId="{1CF4CF47-31B2-49F3-89CA-69E7923C7429}">
      <dgm:prSet/>
      <dgm:spPr/>
      <dgm:t>
        <a:bodyPr/>
        <a:lstStyle/>
        <a:p>
          <a:endParaRPr lang="en-IN"/>
        </a:p>
      </dgm:t>
    </dgm:pt>
    <dgm:pt modelId="{931286CD-C4E2-49F3-9718-24C10ACF5961}" type="sibTrans" cxnId="{1CF4CF47-31B2-49F3-89CA-69E7923C7429}">
      <dgm:prSet/>
      <dgm:spPr/>
      <dgm:t>
        <a:bodyPr/>
        <a:lstStyle/>
        <a:p>
          <a:endParaRPr lang="en-IN"/>
        </a:p>
      </dgm:t>
    </dgm:pt>
    <dgm:pt modelId="{4EF088D1-BA79-42A3-9D43-6FCA7CD3E257}">
      <dgm:prSet custT="1"/>
      <dgm:spPr>
        <a:solidFill>
          <a:schemeClr val="accent1">
            <a:lumMod val="75000"/>
          </a:schemeClr>
        </a:solidFill>
      </dgm:spPr>
      <dgm:t>
        <a:bodyPr/>
        <a:lstStyle/>
        <a:p>
          <a:r>
            <a:rPr lang="en-US" sz="1800">
              <a:solidFill>
                <a:schemeClr val="bg1"/>
              </a:solidFill>
              <a:latin typeface="+mn-lt"/>
            </a:rPr>
            <a:t>Inadequate initial allocation of sales person.</a:t>
          </a:r>
        </a:p>
      </dgm:t>
    </dgm:pt>
    <dgm:pt modelId="{B86140CB-F9F3-4320-ACD6-7CF721AAC251}" type="parTrans" cxnId="{4F1E669F-C80D-47AE-B9D9-99F2837811A4}">
      <dgm:prSet/>
      <dgm:spPr/>
      <dgm:t>
        <a:bodyPr/>
        <a:lstStyle/>
        <a:p>
          <a:endParaRPr lang="en-IN"/>
        </a:p>
      </dgm:t>
    </dgm:pt>
    <dgm:pt modelId="{95DD69A8-91E7-4B06-B7F9-D9F03F94BFE0}" type="sibTrans" cxnId="{4F1E669F-C80D-47AE-B9D9-99F2837811A4}">
      <dgm:prSet/>
      <dgm:spPr/>
      <dgm:t>
        <a:bodyPr/>
        <a:lstStyle/>
        <a:p>
          <a:endParaRPr lang="en-IN"/>
        </a:p>
      </dgm:t>
    </dgm:pt>
    <dgm:pt modelId="{AF3930DA-642F-4555-9D55-6ACBAF1C899F}">
      <dgm:prSet/>
      <dgm:spPr>
        <a:solidFill>
          <a:schemeClr val="accent1">
            <a:lumMod val="75000"/>
          </a:schemeClr>
        </a:solidFill>
      </dgm:spPr>
      <dgm:t>
        <a:bodyPr/>
        <a:lstStyle/>
        <a:p>
          <a:r>
            <a:rPr lang="en-US">
              <a:solidFill>
                <a:schemeClr val="bg1"/>
              </a:solidFill>
              <a:latin typeface="+mn-lt"/>
            </a:rPr>
            <a:t>Thorough market analysis enhances understanding of customer needs and wants </a:t>
          </a:r>
          <a:endParaRPr lang="en-US">
            <a:solidFill>
              <a:schemeClr val="bg1"/>
            </a:solidFill>
          </a:endParaRPr>
        </a:p>
      </dgm:t>
    </dgm:pt>
    <dgm:pt modelId="{81098527-71F0-4B5B-AD5D-8C787876238F}" type="parTrans" cxnId="{0F36FB55-874A-480E-8BB1-73CBD5CD384B}">
      <dgm:prSet/>
      <dgm:spPr/>
      <dgm:t>
        <a:bodyPr/>
        <a:lstStyle/>
        <a:p>
          <a:endParaRPr lang="en-IN"/>
        </a:p>
      </dgm:t>
    </dgm:pt>
    <dgm:pt modelId="{88F554E8-79DB-4793-B9E0-F512E2958A2A}" type="sibTrans" cxnId="{0F36FB55-874A-480E-8BB1-73CBD5CD384B}">
      <dgm:prSet/>
      <dgm:spPr/>
      <dgm:t>
        <a:bodyPr/>
        <a:lstStyle/>
        <a:p>
          <a:endParaRPr lang="en-IN"/>
        </a:p>
      </dgm:t>
    </dgm:pt>
    <dgm:pt modelId="{F76014E7-C11E-4763-AE76-10824A18CFF4}">
      <dgm:prSet/>
      <dgm:spPr>
        <a:solidFill>
          <a:schemeClr val="accent1">
            <a:lumMod val="75000"/>
          </a:schemeClr>
        </a:solidFill>
      </dgm:spPr>
      <dgm:t>
        <a:bodyPr/>
        <a:lstStyle/>
        <a:p>
          <a:r>
            <a:rPr lang="en-US">
              <a:solidFill>
                <a:schemeClr val="bg1"/>
              </a:solidFill>
              <a:latin typeface="+mn-lt"/>
            </a:rPr>
            <a:t>Develop good marketing mix - 4P’s</a:t>
          </a:r>
        </a:p>
      </dgm:t>
    </dgm:pt>
    <dgm:pt modelId="{C8190A77-B93C-41F5-90AD-A22E09FAD924}" type="parTrans" cxnId="{5FA07E16-4846-4CBE-8418-6C56DB15B10A}">
      <dgm:prSet/>
      <dgm:spPr/>
      <dgm:t>
        <a:bodyPr/>
        <a:lstStyle/>
        <a:p>
          <a:endParaRPr lang="en-US"/>
        </a:p>
      </dgm:t>
    </dgm:pt>
    <dgm:pt modelId="{EC20B7BF-FA4A-4F41-AED9-E5998D14C2CC}" type="sibTrans" cxnId="{5FA07E16-4846-4CBE-8418-6C56DB15B10A}">
      <dgm:prSet/>
      <dgm:spPr/>
      <dgm:t>
        <a:bodyPr/>
        <a:lstStyle/>
        <a:p>
          <a:endParaRPr lang="en-US"/>
        </a:p>
      </dgm:t>
    </dgm:pt>
    <dgm:pt modelId="{1E89AA27-E5D7-4040-9D60-4536DD4E28E9}">
      <dgm:prSet/>
      <dgm:spPr>
        <a:solidFill>
          <a:schemeClr val="accent1">
            <a:lumMod val="75000"/>
          </a:schemeClr>
        </a:solidFill>
      </dgm:spPr>
      <dgm:t>
        <a:bodyPr/>
        <a:lstStyle/>
        <a:p>
          <a:r>
            <a:rPr lang="en-US" b="0">
              <a:solidFill>
                <a:schemeClr val="bg1"/>
              </a:solidFill>
              <a:latin typeface="+mn-lt"/>
            </a:rPr>
            <a:t>Pricing highly based on existing competition</a:t>
          </a:r>
        </a:p>
      </dgm:t>
    </dgm:pt>
    <dgm:pt modelId="{180E8977-706C-4B23-AD91-05AF049445C7}" type="parTrans" cxnId="{138354CC-2F85-4859-89F9-00935AC0A6B3}">
      <dgm:prSet/>
      <dgm:spPr/>
      <dgm:t>
        <a:bodyPr/>
        <a:lstStyle/>
        <a:p>
          <a:endParaRPr lang="en-US"/>
        </a:p>
      </dgm:t>
    </dgm:pt>
    <dgm:pt modelId="{5B639462-5C24-4CCD-A3B3-561B4AD0BF3F}" type="sibTrans" cxnId="{138354CC-2F85-4859-89F9-00935AC0A6B3}">
      <dgm:prSet/>
      <dgm:spPr/>
      <dgm:t>
        <a:bodyPr/>
        <a:lstStyle/>
        <a:p>
          <a:endParaRPr lang="en-US"/>
        </a:p>
      </dgm:t>
    </dgm:pt>
    <dgm:pt modelId="{A30549F1-90B5-45D4-8738-13EB90B614D7}">
      <dgm:prSet/>
      <dgm:spPr>
        <a:solidFill>
          <a:schemeClr val="accent1">
            <a:lumMod val="75000"/>
          </a:schemeClr>
        </a:solidFill>
      </dgm:spPr>
      <dgm:t>
        <a:bodyPr/>
        <a:lstStyle/>
        <a:p>
          <a:r>
            <a:rPr lang="en-US">
              <a:solidFill>
                <a:schemeClr val="bg1"/>
              </a:solidFill>
              <a:latin typeface="+mn-lt"/>
            </a:rPr>
            <a:t>Provide brand features that fulfill needs of market segments, otherwise customers finds products very complicated. </a:t>
          </a:r>
        </a:p>
      </dgm:t>
    </dgm:pt>
    <dgm:pt modelId="{CDB59ED7-FFAE-4AEE-8B88-6CC20A2B4EB6}" type="parTrans" cxnId="{CB7640C6-2B00-42BE-A3CD-2E66FF7F9221}">
      <dgm:prSet/>
      <dgm:spPr/>
      <dgm:t>
        <a:bodyPr/>
        <a:lstStyle/>
        <a:p>
          <a:endParaRPr lang="en-US"/>
        </a:p>
      </dgm:t>
    </dgm:pt>
    <dgm:pt modelId="{A034BAD8-50C3-427D-A629-9EB153B7012E}" type="sibTrans" cxnId="{CB7640C6-2B00-42BE-A3CD-2E66FF7F9221}">
      <dgm:prSet/>
      <dgm:spPr/>
      <dgm:t>
        <a:bodyPr/>
        <a:lstStyle/>
        <a:p>
          <a:endParaRPr lang="en-US"/>
        </a:p>
      </dgm:t>
    </dgm:pt>
    <dgm:pt modelId="{22E334E5-13D6-42F6-83F9-585604CDFE34}">
      <dgm:prSet custT="1"/>
      <dgm:spPr>
        <a:solidFill>
          <a:schemeClr val="accent1">
            <a:lumMod val="75000"/>
          </a:schemeClr>
        </a:solidFill>
      </dgm:spPr>
      <dgm:t>
        <a:bodyPr/>
        <a:lstStyle/>
        <a:p>
          <a:endParaRPr lang="en-US" sz="1800">
            <a:solidFill>
              <a:schemeClr val="bg1"/>
            </a:solidFill>
            <a:latin typeface="+mn-lt"/>
          </a:endParaRPr>
        </a:p>
      </dgm:t>
    </dgm:pt>
    <dgm:pt modelId="{5BC54F2B-A495-459C-B41E-778EF800269B}" type="parTrans" cxnId="{5112D8DE-533D-4F1A-A41C-969F450BC713}">
      <dgm:prSet/>
      <dgm:spPr/>
      <dgm:t>
        <a:bodyPr/>
        <a:lstStyle/>
        <a:p>
          <a:endParaRPr lang="en-US"/>
        </a:p>
      </dgm:t>
    </dgm:pt>
    <dgm:pt modelId="{EB709783-FF96-4982-B556-033616A9AB79}" type="sibTrans" cxnId="{5112D8DE-533D-4F1A-A41C-969F450BC713}">
      <dgm:prSet/>
      <dgm:spPr/>
      <dgm:t>
        <a:bodyPr/>
        <a:lstStyle/>
        <a:p>
          <a:endParaRPr lang="en-US"/>
        </a:p>
      </dgm:t>
    </dgm:pt>
    <dgm:pt modelId="{6C663A60-F6F9-468E-B496-ACD0D435F982}" type="pres">
      <dgm:prSet presAssocID="{C59273D4-C983-484A-AC48-E99CE2DAAA3C}" presName="linearFlow" presStyleCnt="0">
        <dgm:presLayoutVars>
          <dgm:dir/>
          <dgm:animLvl val="lvl"/>
          <dgm:resizeHandles/>
        </dgm:presLayoutVars>
      </dgm:prSet>
      <dgm:spPr/>
    </dgm:pt>
    <dgm:pt modelId="{2933D644-0B7E-4037-8845-9EB363379D52}" type="pres">
      <dgm:prSet presAssocID="{7A513E1D-9336-4898-99E1-02254D387DB9}" presName="compositeNode" presStyleCnt="0">
        <dgm:presLayoutVars>
          <dgm:bulletEnabled val="1"/>
        </dgm:presLayoutVars>
      </dgm:prSet>
      <dgm:spPr/>
    </dgm:pt>
    <dgm:pt modelId="{2FEABA4C-4978-4163-B0AC-B03B1533A8BE}" type="pres">
      <dgm:prSet presAssocID="{7A513E1D-9336-4898-99E1-02254D387DB9}" presName="image" presStyleLbl="fgImgPlace1" presStyleIdx="0" presStyleCnt="2"/>
      <dgm:spPr/>
    </dgm:pt>
    <dgm:pt modelId="{40D07D72-F3D9-4F74-8171-5AF0CE383878}" type="pres">
      <dgm:prSet presAssocID="{7A513E1D-9336-4898-99E1-02254D387DB9}" presName="childNode" presStyleLbl="node1" presStyleIdx="0" presStyleCnt="2" custScaleX="108397" custScaleY="95025" custLinFactNeighborX="13324" custLinFactNeighborY="-2252">
        <dgm:presLayoutVars>
          <dgm:bulletEnabled val="1"/>
        </dgm:presLayoutVars>
      </dgm:prSet>
      <dgm:spPr/>
    </dgm:pt>
    <dgm:pt modelId="{F78BDA6E-78D3-4303-A93F-27041FB8AA5B}" type="pres">
      <dgm:prSet presAssocID="{7A513E1D-9336-4898-99E1-02254D387DB9}" presName="parentNode" presStyleLbl="revTx" presStyleIdx="0" presStyleCnt="2" custLinFactNeighborX="32567" custLinFactNeighborY="-4024">
        <dgm:presLayoutVars>
          <dgm:chMax val="0"/>
          <dgm:bulletEnabled val="1"/>
        </dgm:presLayoutVars>
      </dgm:prSet>
      <dgm:spPr/>
    </dgm:pt>
    <dgm:pt modelId="{2A8B6E85-83CA-43EA-8596-CB4EA111926D}" type="pres">
      <dgm:prSet presAssocID="{BFCA4ED6-B5E0-43D3-99B3-9E70529BDA80}" presName="sibTrans" presStyleCnt="0"/>
      <dgm:spPr/>
    </dgm:pt>
    <dgm:pt modelId="{FF6D9527-ECE2-41EB-AB9C-AB7101D8A3AA}" type="pres">
      <dgm:prSet presAssocID="{D1D9ED86-3434-4CBA-944D-8AD2D7A4A2DA}" presName="compositeNode" presStyleCnt="0">
        <dgm:presLayoutVars>
          <dgm:bulletEnabled val="1"/>
        </dgm:presLayoutVars>
      </dgm:prSet>
      <dgm:spPr/>
    </dgm:pt>
    <dgm:pt modelId="{ED1DEA89-F27A-4526-8CBA-B60B59FE8D41}" type="pres">
      <dgm:prSet presAssocID="{D1D9ED86-3434-4CBA-944D-8AD2D7A4A2DA}" presName="image" presStyleLbl="fgImgPlace1" presStyleIdx="1" presStyleCnt="2"/>
      <dgm:spPr/>
    </dgm:pt>
    <dgm:pt modelId="{CBBDC4E4-B436-4EB5-880E-67BF364A4317}" type="pres">
      <dgm:prSet presAssocID="{D1D9ED86-3434-4CBA-944D-8AD2D7A4A2DA}" presName="childNode" presStyleLbl="node1" presStyleIdx="1" presStyleCnt="2" custScaleX="110008" custScaleY="100437">
        <dgm:presLayoutVars>
          <dgm:bulletEnabled val="1"/>
        </dgm:presLayoutVars>
      </dgm:prSet>
      <dgm:spPr/>
    </dgm:pt>
    <dgm:pt modelId="{8E836FC7-1FEA-4616-8E6E-1F56331096B0}" type="pres">
      <dgm:prSet presAssocID="{D1D9ED86-3434-4CBA-944D-8AD2D7A4A2DA}" presName="parentNode" presStyleLbl="revTx" presStyleIdx="1" presStyleCnt="2">
        <dgm:presLayoutVars>
          <dgm:chMax val="0"/>
          <dgm:bulletEnabled val="1"/>
        </dgm:presLayoutVars>
      </dgm:prSet>
      <dgm:spPr/>
    </dgm:pt>
  </dgm:ptLst>
  <dgm:cxnLst>
    <dgm:cxn modelId="{922E0204-82EC-48B4-ABB2-260AE7771EC5}" srcId="{C59273D4-C983-484A-AC48-E99CE2DAAA3C}" destId="{D1D9ED86-3434-4CBA-944D-8AD2D7A4A2DA}" srcOrd="1" destOrd="0" parTransId="{D9CB519E-D922-4AC1-A363-986765CEDB7D}" sibTransId="{44C87B50-3E90-4FBE-838C-5AB48E70EB95}"/>
    <dgm:cxn modelId="{BA86B608-4D41-4518-97D8-8443C56C8D3C}" type="presOf" srcId="{B174DC23-95B2-4BF7-B54F-FF3B0D9AB611}" destId="{CBBDC4E4-B436-4EB5-880E-67BF364A4317}" srcOrd="0" destOrd="1" presId="urn:microsoft.com/office/officeart/2005/8/layout/hList2"/>
    <dgm:cxn modelId="{0629B315-17B1-4EB5-9C02-D5C15F29F1C5}" type="presOf" srcId="{7A513E1D-9336-4898-99E1-02254D387DB9}" destId="{F78BDA6E-78D3-4303-A93F-27041FB8AA5B}" srcOrd="0" destOrd="0" presId="urn:microsoft.com/office/officeart/2005/8/layout/hList2"/>
    <dgm:cxn modelId="{5FA07E16-4846-4CBE-8418-6C56DB15B10A}" srcId="{7A513E1D-9336-4898-99E1-02254D387DB9}" destId="{F76014E7-C11E-4763-AE76-10824A18CFF4}" srcOrd="1" destOrd="0" parTransId="{C8190A77-B93C-41F5-90AD-A22E09FAD924}" sibTransId="{EC20B7BF-FA4A-4F41-AED9-E5998D14C2CC}"/>
    <dgm:cxn modelId="{2A01C81C-CBFB-4242-AEFC-F2A688E63A56}" type="presOf" srcId="{AF3930DA-642F-4555-9D55-6ACBAF1C899F}" destId="{40D07D72-F3D9-4F74-8171-5AF0CE383878}" srcOrd="0" destOrd="0" presId="urn:microsoft.com/office/officeart/2005/8/layout/hList2"/>
    <dgm:cxn modelId="{1ED6862D-28D6-4194-890B-659AEB742032}" type="presOf" srcId="{4EF088D1-BA79-42A3-9D43-6FCA7CD3E257}" destId="{CBBDC4E4-B436-4EB5-880E-67BF364A4317}" srcOrd="0" destOrd="3" presId="urn:microsoft.com/office/officeart/2005/8/layout/hList2"/>
    <dgm:cxn modelId="{93B8633C-1A2F-4302-9901-E6FD56815A37}" type="presOf" srcId="{22E334E5-13D6-42F6-83F9-585604CDFE34}" destId="{CBBDC4E4-B436-4EB5-880E-67BF364A4317}" srcOrd="0" destOrd="4" presId="urn:microsoft.com/office/officeart/2005/8/layout/hList2"/>
    <dgm:cxn modelId="{6CF6A864-886E-4CF0-9BF3-E08A5A57C77D}" type="presOf" srcId="{DEEB0CB4-E5C1-4A0D-AC12-3F81568491B3}" destId="{CBBDC4E4-B436-4EB5-880E-67BF364A4317}" srcOrd="0" destOrd="2" presId="urn:microsoft.com/office/officeart/2005/8/layout/hList2"/>
    <dgm:cxn modelId="{ABAF3E47-2F99-4D34-B0C0-084EF37F0675}" srcId="{D1D9ED86-3434-4CBA-944D-8AD2D7A4A2DA}" destId="{3917E74B-90A9-46CE-A511-CF07120EA654}" srcOrd="0" destOrd="0" parTransId="{1D6AD51A-6908-49E8-82F0-83A714FA71EC}" sibTransId="{C290AD15-2CFE-4EF7-B4B4-2CB8849BC926}"/>
    <dgm:cxn modelId="{1CF4CF47-31B2-49F3-89CA-69E7923C7429}" srcId="{D1D9ED86-3434-4CBA-944D-8AD2D7A4A2DA}" destId="{DEEB0CB4-E5C1-4A0D-AC12-3F81568491B3}" srcOrd="2" destOrd="0" parTransId="{17C2F69A-6095-4506-8499-613B5C7F38E8}" sibTransId="{931286CD-C4E2-49F3-9718-24C10ACF5961}"/>
    <dgm:cxn modelId="{A0B5CF48-3EF3-426A-A234-B5BC4DC422D8}" type="presOf" srcId="{D1D9ED86-3434-4CBA-944D-8AD2D7A4A2DA}" destId="{8E836FC7-1FEA-4616-8E6E-1F56331096B0}" srcOrd="0" destOrd="0" presId="urn:microsoft.com/office/officeart/2005/8/layout/hList2"/>
    <dgm:cxn modelId="{0F36FB55-874A-480E-8BB1-73CBD5CD384B}" srcId="{7A513E1D-9336-4898-99E1-02254D387DB9}" destId="{AF3930DA-642F-4555-9D55-6ACBAF1C899F}" srcOrd="0" destOrd="0" parTransId="{81098527-71F0-4B5B-AD5D-8C787876238F}" sibTransId="{88F554E8-79DB-4793-B9E0-F512E2958A2A}"/>
    <dgm:cxn modelId="{14927B82-7C4E-4FDA-BD6A-42069ECB0B9D}" srcId="{D1D9ED86-3434-4CBA-944D-8AD2D7A4A2DA}" destId="{B174DC23-95B2-4BF7-B54F-FF3B0D9AB611}" srcOrd="1" destOrd="0" parTransId="{2099C99F-BE27-4965-8E21-3D70678245D0}" sibTransId="{26D74A00-2F28-4A40-8401-6135E2E4DED0}"/>
    <dgm:cxn modelId="{5EEC8E8A-1483-40D0-937E-7C1BC32CFD26}" type="presOf" srcId="{1E89AA27-E5D7-4040-9D60-4536DD4E28E9}" destId="{40D07D72-F3D9-4F74-8171-5AF0CE383878}" srcOrd="0" destOrd="2" presId="urn:microsoft.com/office/officeart/2005/8/layout/hList2"/>
    <dgm:cxn modelId="{801F0193-2472-4659-B69D-C26866D448FE}" type="presOf" srcId="{F76014E7-C11E-4763-AE76-10824A18CFF4}" destId="{40D07D72-F3D9-4F74-8171-5AF0CE383878}" srcOrd="0" destOrd="1" presId="urn:microsoft.com/office/officeart/2005/8/layout/hList2"/>
    <dgm:cxn modelId="{4F1E669F-C80D-47AE-B9D9-99F2837811A4}" srcId="{D1D9ED86-3434-4CBA-944D-8AD2D7A4A2DA}" destId="{4EF088D1-BA79-42A3-9D43-6FCA7CD3E257}" srcOrd="3" destOrd="0" parTransId="{B86140CB-F9F3-4320-ACD6-7CF721AAC251}" sibTransId="{95DD69A8-91E7-4B06-B7F9-D9F03F94BFE0}"/>
    <dgm:cxn modelId="{DF8403C0-F8BE-437B-9E1D-4D3A8A80F996}" type="presOf" srcId="{C59273D4-C983-484A-AC48-E99CE2DAAA3C}" destId="{6C663A60-F6F9-468E-B496-ACD0D435F982}" srcOrd="0" destOrd="0" presId="urn:microsoft.com/office/officeart/2005/8/layout/hList2"/>
    <dgm:cxn modelId="{CB7640C6-2B00-42BE-A3CD-2E66FF7F9221}" srcId="{7A513E1D-9336-4898-99E1-02254D387DB9}" destId="{A30549F1-90B5-45D4-8738-13EB90B614D7}" srcOrd="3" destOrd="0" parTransId="{CDB59ED7-FFAE-4AEE-8B88-6CC20A2B4EB6}" sibTransId="{A034BAD8-50C3-427D-A629-9EB153B7012E}"/>
    <dgm:cxn modelId="{138354CC-2F85-4859-89F9-00935AC0A6B3}" srcId="{7A513E1D-9336-4898-99E1-02254D387DB9}" destId="{1E89AA27-E5D7-4040-9D60-4536DD4E28E9}" srcOrd="2" destOrd="0" parTransId="{180E8977-706C-4B23-AD91-05AF049445C7}" sibTransId="{5B639462-5C24-4CCD-A3B3-561B4AD0BF3F}"/>
    <dgm:cxn modelId="{CC2FADD6-820A-42BA-AAA4-55C510D3E82F}" srcId="{C59273D4-C983-484A-AC48-E99CE2DAAA3C}" destId="{7A513E1D-9336-4898-99E1-02254D387DB9}" srcOrd="0" destOrd="0" parTransId="{C7173AD1-C5F4-41C4-B723-6C2005D9160E}" sibTransId="{BFCA4ED6-B5E0-43D3-99B3-9E70529BDA80}"/>
    <dgm:cxn modelId="{5C82A1D7-54E5-4D2C-9C9B-41B493EC433B}" type="presOf" srcId="{3917E74B-90A9-46CE-A511-CF07120EA654}" destId="{CBBDC4E4-B436-4EB5-880E-67BF364A4317}" srcOrd="0" destOrd="0" presId="urn:microsoft.com/office/officeart/2005/8/layout/hList2"/>
    <dgm:cxn modelId="{5112D8DE-533D-4F1A-A41C-969F450BC713}" srcId="{D1D9ED86-3434-4CBA-944D-8AD2D7A4A2DA}" destId="{22E334E5-13D6-42F6-83F9-585604CDFE34}" srcOrd="4" destOrd="0" parTransId="{5BC54F2B-A495-459C-B41E-778EF800269B}" sibTransId="{EB709783-FF96-4982-B556-033616A9AB79}"/>
    <dgm:cxn modelId="{0F1899EA-DD22-40EA-9531-E9FB35EAF02B}" type="presOf" srcId="{A30549F1-90B5-45D4-8738-13EB90B614D7}" destId="{40D07D72-F3D9-4F74-8171-5AF0CE383878}" srcOrd="0" destOrd="3" presId="urn:microsoft.com/office/officeart/2005/8/layout/hList2"/>
    <dgm:cxn modelId="{3B33076C-6DB4-4C43-B723-17A4B574815B}" type="presParOf" srcId="{6C663A60-F6F9-468E-B496-ACD0D435F982}" destId="{2933D644-0B7E-4037-8845-9EB363379D52}" srcOrd="0" destOrd="0" presId="urn:microsoft.com/office/officeart/2005/8/layout/hList2"/>
    <dgm:cxn modelId="{AA717F0A-6428-4711-A20C-D29849B9759C}" type="presParOf" srcId="{2933D644-0B7E-4037-8845-9EB363379D52}" destId="{2FEABA4C-4978-4163-B0AC-B03B1533A8BE}" srcOrd="0" destOrd="0" presId="urn:microsoft.com/office/officeart/2005/8/layout/hList2"/>
    <dgm:cxn modelId="{F2F6F659-F198-48BD-B1EA-FADEFD7FC2A5}" type="presParOf" srcId="{2933D644-0B7E-4037-8845-9EB363379D52}" destId="{40D07D72-F3D9-4F74-8171-5AF0CE383878}" srcOrd="1" destOrd="0" presId="urn:microsoft.com/office/officeart/2005/8/layout/hList2"/>
    <dgm:cxn modelId="{162DC053-E44D-43BF-AF19-1B28BEA8F5C8}" type="presParOf" srcId="{2933D644-0B7E-4037-8845-9EB363379D52}" destId="{F78BDA6E-78D3-4303-A93F-27041FB8AA5B}" srcOrd="2" destOrd="0" presId="urn:microsoft.com/office/officeart/2005/8/layout/hList2"/>
    <dgm:cxn modelId="{67BD9DE1-03C4-4A7F-BFA5-C9A51B13C3A6}" type="presParOf" srcId="{6C663A60-F6F9-468E-B496-ACD0D435F982}" destId="{2A8B6E85-83CA-43EA-8596-CB4EA111926D}" srcOrd="1" destOrd="0" presId="urn:microsoft.com/office/officeart/2005/8/layout/hList2"/>
    <dgm:cxn modelId="{2B526582-AAAA-4061-BA9C-B0BA264385B1}" type="presParOf" srcId="{6C663A60-F6F9-468E-B496-ACD0D435F982}" destId="{FF6D9527-ECE2-41EB-AB9C-AB7101D8A3AA}" srcOrd="2" destOrd="0" presId="urn:microsoft.com/office/officeart/2005/8/layout/hList2"/>
    <dgm:cxn modelId="{446192B0-AA68-4BF8-B6B9-A601B28C856E}" type="presParOf" srcId="{FF6D9527-ECE2-41EB-AB9C-AB7101D8A3AA}" destId="{ED1DEA89-F27A-4526-8CBA-B60B59FE8D41}" srcOrd="0" destOrd="0" presId="urn:microsoft.com/office/officeart/2005/8/layout/hList2"/>
    <dgm:cxn modelId="{CD1B0E8F-A752-4F27-B5FF-46EDAE9E6BE1}" type="presParOf" srcId="{FF6D9527-ECE2-41EB-AB9C-AB7101D8A3AA}" destId="{CBBDC4E4-B436-4EB5-880E-67BF364A4317}" srcOrd="1" destOrd="0" presId="urn:microsoft.com/office/officeart/2005/8/layout/hList2"/>
    <dgm:cxn modelId="{E6DAC084-0E1C-4E34-B1D5-26E8443B6999}" type="presParOf" srcId="{FF6D9527-ECE2-41EB-AB9C-AB7101D8A3AA}" destId="{8E836FC7-1FEA-4616-8E6E-1F56331096B0}"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E2B3414-5DDD-4A15-89A5-A6DF70D5D28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50A085A9-30A0-4ED3-9159-EC9ED83F46B0}">
      <dgm:prSet phldrT="[Text]" custT="1"/>
      <dgm:spPr/>
      <dgm:t>
        <a:bodyPr/>
        <a:lstStyle/>
        <a:p>
          <a:r>
            <a:rPr lang="en-US" sz="1800">
              <a:solidFill>
                <a:schemeClr val="bg1"/>
              </a:solidFill>
              <a:latin typeface="+mn-lt"/>
            </a:rPr>
            <a:t>Dynamic nature of market, achieving economies of scale in-turn increase the profitability</a:t>
          </a:r>
          <a:endParaRPr lang="en-IN" sz="1800">
            <a:solidFill>
              <a:schemeClr val="bg1"/>
            </a:solidFill>
            <a:latin typeface="+mn-lt"/>
          </a:endParaRPr>
        </a:p>
      </dgm:t>
    </dgm:pt>
    <dgm:pt modelId="{8DC0681B-92D3-40CF-B204-E2D1D89C8FE4}" type="parTrans" cxnId="{05474E37-C94A-441A-8A00-238B3A520E25}">
      <dgm:prSet/>
      <dgm:spPr/>
      <dgm:t>
        <a:bodyPr/>
        <a:lstStyle/>
        <a:p>
          <a:endParaRPr lang="en-IN"/>
        </a:p>
      </dgm:t>
    </dgm:pt>
    <dgm:pt modelId="{937313F1-3954-42E5-95F8-0E3243DAAD0C}" type="sibTrans" cxnId="{05474E37-C94A-441A-8A00-238B3A520E25}">
      <dgm:prSet/>
      <dgm:spPr/>
      <dgm:t>
        <a:bodyPr/>
        <a:lstStyle/>
        <a:p>
          <a:endParaRPr lang="en-IN"/>
        </a:p>
      </dgm:t>
    </dgm:pt>
    <dgm:pt modelId="{4F8B8C7B-D26B-4A2E-B1A0-E614BC797CC3}">
      <dgm:prSet phldrT="[Text]" custT="1"/>
      <dgm:spPr/>
      <dgm:t>
        <a:bodyPr/>
        <a:lstStyle/>
        <a:p>
          <a:r>
            <a:rPr lang="en-US" sz="1800">
              <a:solidFill>
                <a:schemeClr val="bg1"/>
              </a:solidFill>
              <a:latin typeface="+mn-lt"/>
            </a:rPr>
            <a:t>Competitive position is gained based on customer’s willingness and overcoming competitor strategies</a:t>
          </a:r>
          <a:endParaRPr lang="en-IN" sz="1800">
            <a:solidFill>
              <a:schemeClr val="bg1"/>
            </a:solidFill>
            <a:latin typeface="+mn-lt"/>
          </a:endParaRPr>
        </a:p>
      </dgm:t>
    </dgm:pt>
    <dgm:pt modelId="{C957D371-A5AB-4B39-A814-800BF70B92C7}" type="parTrans" cxnId="{DE3AC4A6-7385-4334-BEFB-035766A2EE82}">
      <dgm:prSet/>
      <dgm:spPr/>
      <dgm:t>
        <a:bodyPr/>
        <a:lstStyle/>
        <a:p>
          <a:endParaRPr lang="en-IN"/>
        </a:p>
      </dgm:t>
    </dgm:pt>
    <dgm:pt modelId="{34FACE53-65C2-4636-9516-F7226A3652BC}" type="sibTrans" cxnId="{DE3AC4A6-7385-4334-BEFB-035766A2EE82}">
      <dgm:prSet/>
      <dgm:spPr/>
      <dgm:t>
        <a:bodyPr/>
        <a:lstStyle/>
        <a:p>
          <a:endParaRPr lang="en-IN"/>
        </a:p>
      </dgm:t>
    </dgm:pt>
    <dgm:pt modelId="{B69E55BE-B4C7-4D8B-AABD-70A13FFEE2DB}">
      <dgm:prSet phldrT="[Text]" custT="1"/>
      <dgm:spPr/>
      <dgm:t>
        <a:bodyPr/>
        <a:lstStyle/>
        <a:p>
          <a:r>
            <a:rPr lang="en-US" sz="1800">
              <a:solidFill>
                <a:schemeClr val="bg1"/>
              </a:solidFill>
              <a:latin typeface="+mn-lt"/>
            </a:rPr>
            <a:t>Introducing optimal number of brands within the same product range would decrease the possibility of cannibalizing the existing brand</a:t>
          </a:r>
          <a:endParaRPr lang="en-IN" sz="1800">
            <a:solidFill>
              <a:schemeClr val="bg1"/>
            </a:solidFill>
            <a:latin typeface="+mn-lt"/>
          </a:endParaRPr>
        </a:p>
      </dgm:t>
    </dgm:pt>
    <dgm:pt modelId="{340DB658-7196-451E-884B-887911DD51CD}" type="parTrans" cxnId="{EA119D92-3C45-43F6-8328-4DE6A3F5E0A0}">
      <dgm:prSet/>
      <dgm:spPr/>
      <dgm:t>
        <a:bodyPr/>
        <a:lstStyle/>
        <a:p>
          <a:endParaRPr lang="en-IN"/>
        </a:p>
      </dgm:t>
    </dgm:pt>
    <dgm:pt modelId="{83B6BF42-634A-48F2-8D17-E6595B91127C}" type="sibTrans" cxnId="{EA119D92-3C45-43F6-8328-4DE6A3F5E0A0}">
      <dgm:prSet/>
      <dgm:spPr/>
      <dgm:t>
        <a:bodyPr/>
        <a:lstStyle/>
        <a:p>
          <a:endParaRPr lang="en-IN"/>
        </a:p>
      </dgm:t>
    </dgm:pt>
    <dgm:pt modelId="{19A3DCF8-8646-4483-9BB1-916B6D045F9D}">
      <dgm:prSet custT="1"/>
      <dgm:spPr/>
      <dgm:t>
        <a:bodyPr/>
        <a:lstStyle/>
        <a:p>
          <a:r>
            <a:rPr lang="en-US" sz="1800">
              <a:solidFill>
                <a:schemeClr val="bg1"/>
              </a:solidFill>
              <a:latin typeface="+mn-lt"/>
            </a:rPr>
            <a:t>In long term R&amp;D investments boosts success and satisfies customer needs</a:t>
          </a:r>
          <a:endParaRPr lang="en-IN" sz="1800">
            <a:solidFill>
              <a:schemeClr val="bg1"/>
            </a:solidFill>
            <a:latin typeface="+mn-lt"/>
          </a:endParaRPr>
        </a:p>
      </dgm:t>
    </dgm:pt>
    <dgm:pt modelId="{8679F8B9-9B1A-4526-876D-EC28AE659DCB}" type="parTrans" cxnId="{8274F83E-6E9A-43A4-AA0A-24D102019D60}">
      <dgm:prSet/>
      <dgm:spPr/>
      <dgm:t>
        <a:bodyPr/>
        <a:lstStyle/>
        <a:p>
          <a:endParaRPr lang="en-IN"/>
        </a:p>
      </dgm:t>
    </dgm:pt>
    <dgm:pt modelId="{1A71B881-9D48-4DF4-8BCD-3EB0C5BABA30}" type="sibTrans" cxnId="{8274F83E-6E9A-43A4-AA0A-24D102019D60}">
      <dgm:prSet/>
      <dgm:spPr/>
      <dgm:t>
        <a:bodyPr/>
        <a:lstStyle/>
        <a:p>
          <a:endParaRPr lang="en-IN"/>
        </a:p>
      </dgm:t>
    </dgm:pt>
    <dgm:pt modelId="{75D95E83-C922-490B-80C5-9C607F2E6A0F}">
      <dgm:prSet custT="1"/>
      <dgm:spPr/>
      <dgm:t>
        <a:bodyPr/>
        <a:lstStyle/>
        <a:p>
          <a:r>
            <a:rPr lang="en-US" sz="1800">
              <a:solidFill>
                <a:schemeClr val="bg1"/>
              </a:solidFill>
              <a:latin typeface="+mn-lt"/>
            </a:rPr>
            <a:t>Simulations allowed us to apply marketing concepts learnt in the course &amp; allows to develop map for future success and adapt recommendations </a:t>
          </a:r>
          <a:endParaRPr lang="en-IN" sz="1800">
            <a:solidFill>
              <a:schemeClr val="bg1"/>
            </a:solidFill>
            <a:latin typeface="+mn-lt"/>
          </a:endParaRPr>
        </a:p>
      </dgm:t>
    </dgm:pt>
    <dgm:pt modelId="{0C995F8E-6426-4E63-BA66-DD7DA97E3C36}" type="parTrans" cxnId="{4EF650A2-11DA-49A3-8CC4-17170791DC4F}">
      <dgm:prSet/>
      <dgm:spPr/>
      <dgm:t>
        <a:bodyPr/>
        <a:lstStyle/>
        <a:p>
          <a:endParaRPr lang="en-IN"/>
        </a:p>
      </dgm:t>
    </dgm:pt>
    <dgm:pt modelId="{35152DAC-D473-4DAF-810A-FECD004493DC}" type="sibTrans" cxnId="{4EF650A2-11DA-49A3-8CC4-17170791DC4F}">
      <dgm:prSet/>
      <dgm:spPr/>
      <dgm:t>
        <a:bodyPr/>
        <a:lstStyle/>
        <a:p>
          <a:endParaRPr lang="en-IN"/>
        </a:p>
      </dgm:t>
    </dgm:pt>
    <dgm:pt modelId="{6E151338-E02E-48B2-9496-6F0B3DBB499E}">
      <dgm:prSet/>
      <dgm:spPr/>
      <dgm:t>
        <a:bodyPr/>
        <a:lstStyle/>
        <a:p>
          <a:endParaRPr lang="en-IN"/>
        </a:p>
      </dgm:t>
    </dgm:pt>
    <dgm:pt modelId="{5749AC00-339D-43AE-BA7B-4F331F7F3A04}" type="parTrans" cxnId="{4865DE14-C13A-40BA-A8E7-3CDE96C7D4AF}">
      <dgm:prSet/>
      <dgm:spPr/>
      <dgm:t>
        <a:bodyPr/>
        <a:lstStyle/>
        <a:p>
          <a:endParaRPr lang="en-IN"/>
        </a:p>
      </dgm:t>
    </dgm:pt>
    <dgm:pt modelId="{503EC520-24DD-4095-889F-EEA06D3873FD}" type="sibTrans" cxnId="{4865DE14-C13A-40BA-A8E7-3CDE96C7D4AF}">
      <dgm:prSet/>
      <dgm:spPr/>
      <dgm:t>
        <a:bodyPr/>
        <a:lstStyle/>
        <a:p>
          <a:endParaRPr lang="en-IN"/>
        </a:p>
      </dgm:t>
    </dgm:pt>
    <dgm:pt modelId="{9D2D3772-0A3C-4AE9-B122-E0BABB02E160}">
      <dgm:prSet/>
      <dgm:spPr/>
      <dgm:t>
        <a:bodyPr/>
        <a:lstStyle/>
        <a:p>
          <a:endParaRPr lang="en-IN"/>
        </a:p>
      </dgm:t>
    </dgm:pt>
    <dgm:pt modelId="{F767FB93-778A-4BFC-BF80-8B190A4DF18A}" type="parTrans" cxnId="{1888C2AD-3A9A-44B8-B6CC-92B92C1C9FFC}">
      <dgm:prSet/>
      <dgm:spPr/>
      <dgm:t>
        <a:bodyPr/>
        <a:lstStyle/>
        <a:p>
          <a:endParaRPr lang="en-IN"/>
        </a:p>
      </dgm:t>
    </dgm:pt>
    <dgm:pt modelId="{E1ED355A-1B11-464F-BDCD-1B3B172BBCE4}" type="sibTrans" cxnId="{1888C2AD-3A9A-44B8-B6CC-92B92C1C9FFC}">
      <dgm:prSet/>
      <dgm:spPr/>
      <dgm:t>
        <a:bodyPr/>
        <a:lstStyle/>
        <a:p>
          <a:endParaRPr lang="en-IN"/>
        </a:p>
      </dgm:t>
    </dgm:pt>
    <dgm:pt modelId="{0B8C6A56-0776-4192-B960-4F5AB1A0DDCC}">
      <dgm:prSet custT="1"/>
      <dgm:spPr/>
      <dgm:t>
        <a:bodyPr/>
        <a:lstStyle/>
        <a:p>
          <a:r>
            <a:rPr lang="en-US" sz="1800">
              <a:solidFill>
                <a:schemeClr val="bg1"/>
              </a:solidFill>
            </a:rPr>
            <a:t>Over exaggerating the advertisements could complicate the customers buying behavior</a:t>
          </a:r>
        </a:p>
      </dgm:t>
    </dgm:pt>
    <dgm:pt modelId="{542A9117-62D4-4F98-93F5-70A1151F1CAB}" type="parTrans" cxnId="{32A5645B-149F-44F5-BEA7-097ACCC093A5}">
      <dgm:prSet/>
      <dgm:spPr/>
      <dgm:t>
        <a:bodyPr/>
        <a:lstStyle/>
        <a:p>
          <a:endParaRPr lang="en-IN"/>
        </a:p>
      </dgm:t>
    </dgm:pt>
    <dgm:pt modelId="{BA2B4E83-9CFF-466F-BAF7-84D4207CCD32}" type="sibTrans" cxnId="{32A5645B-149F-44F5-BEA7-097ACCC093A5}">
      <dgm:prSet/>
      <dgm:spPr/>
      <dgm:t>
        <a:bodyPr/>
        <a:lstStyle/>
        <a:p>
          <a:endParaRPr lang="en-IN"/>
        </a:p>
      </dgm:t>
    </dgm:pt>
    <dgm:pt modelId="{8163F0C1-42E3-49AF-A0E2-FCBFF2F5AD32}">
      <dgm:prSet custT="1"/>
      <dgm:spPr/>
      <dgm:t>
        <a:bodyPr/>
        <a:lstStyle/>
        <a:p>
          <a:r>
            <a:rPr lang="en-IN" sz="1800">
              <a:solidFill>
                <a:schemeClr val="bg1"/>
              </a:solidFill>
              <a:latin typeface="+mn-lt"/>
            </a:rPr>
            <a:t>Simulation </a:t>
          </a:r>
          <a:r>
            <a:rPr lang="en-US" sz="1800">
              <a:solidFill>
                <a:schemeClr val="bg1"/>
              </a:solidFill>
              <a:latin typeface="+mn-lt"/>
            </a:rPr>
            <a:t>encourages critical thinking in evaluating current positions.</a:t>
          </a:r>
          <a:endParaRPr lang="en-IN" sz="1800">
            <a:solidFill>
              <a:schemeClr val="bg1"/>
            </a:solidFill>
            <a:latin typeface="+mn-lt"/>
          </a:endParaRPr>
        </a:p>
      </dgm:t>
    </dgm:pt>
    <dgm:pt modelId="{8488D2F5-E75A-4564-A58F-96070927796C}" type="parTrans" cxnId="{BBE140A7-5EB3-4FAF-AA55-78BB88908C67}">
      <dgm:prSet/>
      <dgm:spPr/>
      <dgm:t>
        <a:bodyPr/>
        <a:lstStyle/>
        <a:p>
          <a:endParaRPr lang="en-IN"/>
        </a:p>
      </dgm:t>
    </dgm:pt>
    <dgm:pt modelId="{20059B98-913B-4D1F-892B-138FD25CDA96}" type="sibTrans" cxnId="{BBE140A7-5EB3-4FAF-AA55-78BB88908C67}">
      <dgm:prSet/>
      <dgm:spPr/>
      <dgm:t>
        <a:bodyPr/>
        <a:lstStyle/>
        <a:p>
          <a:endParaRPr lang="en-IN"/>
        </a:p>
      </dgm:t>
    </dgm:pt>
    <dgm:pt modelId="{5AD45F74-C231-4445-B30F-5817E62B0383}">
      <dgm:prSet/>
      <dgm:spPr/>
      <dgm:t>
        <a:bodyPr/>
        <a:lstStyle/>
        <a:p>
          <a:endParaRPr lang="en-IN"/>
        </a:p>
      </dgm:t>
    </dgm:pt>
    <dgm:pt modelId="{A0132A45-DAFC-441F-BE92-0BF44BA12AAF}" type="parTrans" cxnId="{5326CAA2-8D7B-4B84-AF2D-70428CB2DC9E}">
      <dgm:prSet/>
      <dgm:spPr/>
      <dgm:t>
        <a:bodyPr/>
        <a:lstStyle/>
        <a:p>
          <a:endParaRPr lang="en-IN"/>
        </a:p>
      </dgm:t>
    </dgm:pt>
    <dgm:pt modelId="{AF0CED87-7B28-488B-9A42-70581EB243A1}" type="sibTrans" cxnId="{5326CAA2-8D7B-4B84-AF2D-70428CB2DC9E}">
      <dgm:prSet/>
      <dgm:spPr/>
      <dgm:t>
        <a:bodyPr/>
        <a:lstStyle/>
        <a:p>
          <a:endParaRPr lang="en-IN"/>
        </a:p>
      </dgm:t>
    </dgm:pt>
    <dgm:pt modelId="{4BF7A8C9-F332-4244-BAEA-948239BA2E11}">
      <dgm:prSet/>
      <dgm:spPr/>
      <dgm:t>
        <a:bodyPr/>
        <a:lstStyle/>
        <a:p>
          <a:endParaRPr lang="en-IN"/>
        </a:p>
      </dgm:t>
    </dgm:pt>
    <dgm:pt modelId="{A7B444D0-2B8F-412A-99E0-0BAB3ED77356}" type="parTrans" cxnId="{9066F7E0-E37C-4C65-AA8A-4E0BBC134B23}">
      <dgm:prSet/>
      <dgm:spPr/>
      <dgm:t>
        <a:bodyPr/>
        <a:lstStyle/>
        <a:p>
          <a:endParaRPr lang="en-IN"/>
        </a:p>
      </dgm:t>
    </dgm:pt>
    <dgm:pt modelId="{3470C7D2-65A6-4A48-A3F5-ABBF62C492D9}" type="sibTrans" cxnId="{9066F7E0-E37C-4C65-AA8A-4E0BBC134B23}">
      <dgm:prSet/>
      <dgm:spPr/>
      <dgm:t>
        <a:bodyPr/>
        <a:lstStyle/>
        <a:p>
          <a:endParaRPr lang="en-IN"/>
        </a:p>
      </dgm:t>
    </dgm:pt>
    <dgm:pt modelId="{A15C1E10-7DB6-4027-86F8-6D96776666E8}" type="pres">
      <dgm:prSet presAssocID="{5E2B3414-5DDD-4A15-89A5-A6DF70D5D286}" presName="Name0" presStyleCnt="0">
        <dgm:presLayoutVars>
          <dgm:chMax val="7"/>
          <dgm:chPref val="7"/>
          <dgm:dir/>
        </dgm:presLayoutVars>
      </dgm:prSet>
      <dgm:spPr/>
    </dgm:pt>
    <dgm:pt modelId="{009C89C7-C4DE-4BBC-8103-167C6C357EE8}" type="pres">
      <dgm:prSet presAssocID="{5E2B3414-5DDD-4A15-89A5-A6DF70D5D286}" presName="Name1" presStyleCnt="0"/>
      <dgm:spPr/>
    </dgm:pt>
    <dgm:pt modelId="{5D1A13E9-9284-4924-B73B-B5DC7054D0CD}" type="pres">
      <dgm:prSet presAssocID="{5E2B3414-5DDD-4A15-89A5-A6DF70D5D286}" presName="cycle" presStyleCnt="0"/>
      <dgm:spPr/>
    </dgm:pt>
    <dgm:pt modelId="{77ABFF18-59D4-4016-94D6-AA76524D1039}" type="pres">
      <dgm:prSet presAssocID="{5E2B3414-5DDD-4A15-89A5-A6DF70D5D286}" presName="srcNode" presStyleLbl="node1" presStyleIdx="0" presStyleCnt="7"/>
      <dgm:spPr/>
    </dgm:pt>
    <dgm:pt modelId="{7AA16B16-143A-4304-8DD3-42CD97DD5588}" type="pres">
      <dgm:prSet presAssocID="{5E2B3414-5DDD-4A15-89A5-A6DF70D5D286}" presName="conn" presStyleLbl="parChTrans1D2" presStyleIdx="0" presStyleCnt="1"/>
      <dgm:spPr/>
    </dgm:pt>
    <dgm:pt modelId="{BBD28514-F4A8-4925-950C-0CB57F938A3E}" type="pres">
      <dgm:prSet presAssocID="{5E2B3414-5DDD-4A15-89A5-A6DF70D5D286}" presName="extraNode" presStyleLbl="node1" presStyleIdx="0" presStyleCnt="7"/>
      <dgm:spPr/>
    </dgm:pt>
    <dgm:pt modelId="{797606BA-050B-40EC-B3CD-2B3B6EFB6B7C}" type="pres">
      <dgm:prSet presAssocID="{5E2B3414-5DDD-4A15-89A5-A6DF70D5D286}" presName="dstNode" presStyleLbl="node1" presStyleIdx="0" presStyleCnt="7"/>
      <dgm:spPr/>
    </dgm:pt>
    <dgm:pt modelId="{235BB4EE-8A91-4EE5-A030-7ADB74710D18}" type="pres">
      <dgm:prSet presAssocID="{50A085A9-30A0-4ED3-9159-EC9ED83F46B0}" presName="text_1" presStyleLbl="node1" presStyleIdx="0" presStyleCnt="7">
        <dgm:presLayoutVars>
          <dgm:bulletEnabled val="1"/>
        </dgm:presLayoutVars>
      </dgm:prSet>
      <dgm:spPr/>
    </dgm:pt>
    <dgm:pt modelId="{6CBC8FDE-2063-4EA4-B03B-735F7F250082}" type="pres">
      <dgm:prSet presAssocID="{50A085A9-30A0-4ED3-9159-EC9ED83F46B0}" presName="accent_1" presStyleCnt="0"/>
      <dgm:spPr/>
    </dgm:pt>
    <dgm:pt modelId="{86949AF7-E748-42C1-8E57-3CAD8C634ECF}" type="pres">
      <dgm:prSet presAssocID="{50A085A9-30A0-4ED3-9159-EC9ED83F46B0}" presName="accentRepeatNode" presStyleLbl="solidFgAcc1" presStyleIdx="0" presStyleCnt="7"/>
      <dgm:spPr/>
    </dgm:pt>
    <dgm:pt modelId="{99B70A6E-785B-44C3-9082-9F3504EF5AC7}" type="pres">
      <dgm:prSet presAssocID="{4F8B8C7B-D26B-4A2E-B1A0-E614BC797CC3}" presName="text_2" presStyleLbl="node1" presStyleIdx="1" presStyleCnt="7">
        <dgm:presLayoutVars>
          <dgm:bulletEnabled val="1"/>
        </dgm:presLayoutVars>
      </dgm:prSet>
      <dgm:spPr/>
    </dgm:pt>
    <dgm:pt modelId="{8DB0BE26-E860-452F-A7C1-50D11B08F259}" type="pres">
      <dgm:prSet presAssocID="{4F8B8C7B-D26B-4A2E-B1A0-E614BC797CC3}" presName="accent_2" presStyleCnt="0"/>
      <dgm:spPr/>
    </dgm:pt>
    <dgm:pt modelId="{9C1BF180-15AB-415B-8A5B-83E458D538BA}" type="pres">
      <dgm:prSet presAssocID="{4F8B8C7B-D26B-4A2E-B1A0-E614BC797CC3}" presName="accentRepeatNode" presStyleLbl="solidFgAcc1" presStyleIdx="1" presStyleCnt="7"/>
      <dgm:spPr/>
    </dgm:pt>
    <dgm:pt modelId="{CF9D5954-0565-49B4-B616-A23C3D6CC209}" type="pres">
      <dgm:prSet presAssocID="{B69E55BE-B4C7-4D8B-AABD-70A13FFEE2DB}" presName="text_3" presStyleLbl="node1" presStyleIdx="2" presStyleCnt="7">
        <dgm:presLayoutVars>
          <dgm:bulletEnabled val="1"/>
        </dgm:presLayoutVars>
      </dgm:prSet>
      <dgm:spPr/>
    </dgm:pt>
    <dgm:pt modelId="{A5AD1E41-3484-4D85-8885-94896B89737E}" type="pres">
      <dgm:prSet presAssocID="{B69E55BE-B4C7-4D8B-AABD-70A13FFEE2DB}" presName="accent_3" presStyleCnt="0"/>
      <dgm:spPr/>
    </dgm:pt>
    <dgm:pt modelId="{6782B419-1782-4CA8-9FF3-70C0C12D383F}" type="pres">
      <dgm:prSet presAssocID="{B69E55BE-B4C7-4D8B-AABD-70A13FFEE2DB}" presName="accentRepeatNode" presStyleLbl="solidFgAcc1" presStyleIdx="2" presStyleCnt="7"/>
      <dgm:spPr/>
    </dgm:pt>
    <dgm:pt modelId="{0B2B138A-732F-45B4-AA99-3B814C4213D7}" type="pres">
      <dgm:prSet presAssocID="{0B8C6A56-0776-4192-B960-4F5AB1A0DDCC}" presName="text_4" presStyleLbl="node1" presStyleIdx="3" presStyleCnt="7">
        <dgm:presLayoutVars>
          <dgm:bulletEnabled val="1"/>
        </dgm:presLayoutVars>
      </dgm:prSet>
      <dgm:spPr/>
    </dgm:pt>
    <dgm:pt modelId="{A173CED0-554C-4057-A769-B956FC6796DC}" type="pres">
      <dgm:prSet presAssocID="{0B8C6A56-0776-4192-B960-4F5AB1A0DDCC}" presName="accent_4" presStyleCnt="0"/>
      <dgm:spPr/>
    </dgm:pt>
    <dgm:pt modelId="{CA39139B-C23B-4DF9-AE97-4542855819F0}" type="pres">
      <dgm:prSet presAssocID="{0B8C6A56-0776-4192-B960-4F5AB1A0DDCC}" presName="accentRepeatNode" presStyleLbl="solidFgAcc1" presStyleIdx="3" presStyleCnt="7"/>
      <dgm:spPr/>
    </dgm:pt>
    <dgm:pt modelId="{C515CDF4-785F-4AE3-9A55-45A40B5B7C72}" type="pres">
      <dgm:prSet presAssocID="{19A3DCF8-8646-4483-9BB1-916B6D045F9D}" presName="text_5" presStyleLbl="node1" presStyleIdx="4" presStyleCnt="7">
        <dgm:presLayoutVars>
          <dgm:bulletEnabled val="1"/>
        </dgm:presLayoutVars>
      </dgm:prSet>
      <dgm:spPr/>
    </dgm:pt>
    <dgm:pt modelId="{CFDD34FE-FA63-4A51-923F-3514652F28FF}" type="pres">
      <dgm:prSet presAssocID="{19A3DCF8-8646-4483-9BB1-916B6D045F9D}" presName="accent_5" presStyleCnt="0"/>
      <dgm:spPr/>
    </dgm:pt>
    <dgm:pt modelId="{644890BC-F637-473C-9F46-8892AF70F09A}" type="pres">
      <dgm:prSet presAssocID="{19A3DCF8-8646-4483-9BB1-916B6D045F9D}" presName="accentRepeatNode" presStyleLbl="solidFgAcc1" presStyleIdx="4" presStyleCnt="7"/>
      <dgm:spPr/>
    </dgm:pt>
    <dgm:pt modelId="{0234D24D-9DC0-425C-ACFF-C8769672BB6D}" type="pres">
      <dgm:prSet presAssocID="{8163F0C1-42E3-49AF-A0E2-FCBFF2F5AD32}" presName="text_6" presStyleLbl="node1" presStyleIdx="5" presStyleCnt="7">
        <dgm:presLayoutVars>
          <dgm:bulletEnabled val="1"/>
        </dgm:presLayoutVars>
      </dgm:prSet>
      <dgm:spPr/>
    </dgm:pt>
    <dgm:pt modelId="{7BC11ADE-C8AC-4F37-94EC-F2207FB38291}" type="pres">
      <dgm:prSet presAssocID="{8163F0C1-42E3-49AF-A0E2-FCBFF2F5AD32}" presName="accent_6" presStyleCnt="0"/>
      <dgm:spPr/>
    </dgm:pt>
    <dgm:pt modelId="{8B92F46C-6AA0-471A-8B66-E2458999912F}" type="pres">
      <dgm:prSet presAssocID="{8163F0C1-42E3-49AF-A0E2-FCBFF2F5AD32}" presName="accentRepeatNode" presStyleLbl="solidFgAcc1" presStyleIdx="5" presStyleCnt="7"/>
      <dgm:spPr/>
    </dgm:pt>
    <dgm:pt modelId="{01259BB8-2793-480A-9550-EEF773238848}" type="pres">
      <dgm:prSet presAssocID="{75D95E83-C922-490B-80C5-9C607F2E6A0F}" presName="text_7" presStyleLbl="node1" presStyleIdx="6" presStyleCnt="7">
        <dgm:presLayoutVars>
          <dgm:bulletEnabled val="1"/>
        </dgm:presLayoutVars>
      </dgm:prSet>
      <dgm:spPr/>
    </dgm:pt>
    <dgm:pt modelId="{E1CC7CA3-0FAA-4EEE-B211-B088B82960D6}" type="pres">
      <dgm:prSet presAssocID="{75D95E83-C922-490B-80C5-9C607F2E6A0F}" presName="accent_7" presStyleCnt="0"/>
      <dgm:spPr/>
    </dgm:pt>
    <dgm:pt modelId="{E9E97781-6CD2-4E36-AF96-352D2D501214}" type="pres">
      <dgm:prSet presAssocID="{75D95E83-C922-490B-80C5-9C607F2E6A0F}" presName="accentRepeatNode" presStyleLbl="solidFgAcc1" presStyleIdx="6" presStyleCnt="7"/>
      <dgm:spPr/>
    </dgm:pt>
  </dgm:ptLst>
  <dgm:cxnLst>
    <dgm:cxn modelId="{4865DE14-C13A-40BA-A8E7-3CDE96C7D4AF}" srcId="{5E2B3414-5DDD-4A15-89A5-A6DF70D5D286}" destId="{6E151338-E02E-48B2-9496-6F0B3DBB499E}" srcOrd="9" destOrd="0" parTransId="{5749AC00-339D-43AE-BA7B-4F331F7F3A04}" sibTransId="{503EC520-24DD-4095-889F-EEA06D3873FD}"/>
    <dgm:cxn modelId="{EE60B620-4FCE-425E-9F45-7B3DF184AF57}" type="presOf" srcId="{B69E55BE-B4C7-4D8B-AABD-70A13FFEE2DB}" destId="{CF9D5954-0565-49B4-B616-A23C3D6CC209}" srcOrd="0" destOrd="0" presId="urn:microsoft.com/office/officeart/2008/layout/VerticalCurvedList"/>
    <dgm:cxn modelId="{05474E37-C94A-441A-8A00-238B3A520E25}" srcId="{5E2B3414-5DDD-4A15-89A5-A6DF70D5D286}" destId="{50A085A9-30A0-4ED3-9159-EC9ED83F46B0}" srcOrd="0" destOrd="0" parTransId="{8DC0681B-92D3-40CF-B204-E2D1D89C8FE4}" sibTransId="{937313F1-3954-42E5-95F8-0E3243DAAD0C}"/>
    <dgm:cxn modelId="{8274F83E-6E9A-43A4-AA0A-24D102019D60}" srcId="{5E2B3414-5DDD-4A15-89A5-A6DF70D5D286}" destId="{19A3DCF8-8646-4483-9BB1-916B6D045F9D}" srcOrd="4" destOrd="0" parTransId="{8679F8B9-9B1A-4526-876D-EC28AE659DCB}" sibTransId="{1A71B881-9D48-4DF4-8BCD-3EB0C5BABA30}"/>
    <dgm:cxn modelId="{32A5645B-149F-44F5-BEA7-097ACCC093A5}" srcId="{5E2B3414-5DDD-4A15-89A5-A6DF70D5D286}" destId="{0B8C6A56-0776-4192-B960-4F5AB1A0DDCC}" srcOrd="3" destOrd="0" parTransId="{542A9117-62D4-4F98-93F5-70A1151F1CAB}" sibTransId="{BA2B4E83-9CFF-466F-BAF7-84D4207CCD32}"/>
    <dgm:cxn modelId="{49D4A444-6605-4304-BD54-5F5B832C44CE}" type="presOf" srcId="{50A085A9-30A0-4ED3-9159-EC9ED83F46B0}" destId="{235BB4EE-8A91-4EE5-A030-7ADB74710D18}" srcOrd="0" destOrd="0" presId="urn:microsoft.com/office/officeart/2008/layout/VerticalCurvedList"/>
    <dgm:cxn modelId="{6E6E1245-152C-4A1C-BC4A-C868B5451F29}" type="presOf" srcId="{8163F0C1-42E3-49AF-A0E2-FCBFF2F5AD32}" destId="{0234D24D-9DC0-425C-ACFF-C8769672BB6D}" srcOrd="0" destOrd="0" presId="urn:microsoft.com/office/officeart/2008/layout/VerticalCurvedList"/>
    <dgm:cxn modelId="{B4748177-3383-4A3B-B964-482F69B8944D}" type="presOf" srcId="{75D95E83-C922-490B-80C5-9C607F2E6A0F}" destId="{01259BB8-2793-480A-9550-EEF773238848}" srcOrd="0" destOrd="0" presId="urn:microsoft.com/office/officeart/2008/layout/VerticalCurvedList"/>
    <dgm:cxn modelId="{EA119D92-3C45-43F6-8328-4DE6A3F5E0A0}" srcId="{5E2B3414-5DDD-4A15-89A5-A6DF70D5D286}" destId="{B69E55BE-B4C7-4D8B-AABD-70A13FFEE2DB}" srcOrd="2" destOrd="0" parTransId="{340DB658-7196-451E-884B-887911DD51CD}" sibTransId="{83B6BF42-634A-48F2-8D17-E6595B91127C}"/>
    <dgm:cxn modelId="{AD65E7A1-4188-46BA-A5AD-E23A0AEA5C4F}" type="presOf" srcId="{4F8B8C7B-D26B-4A2E-B1A0-E614BC797CC3}" destId="{99B70A6E-785B-44C3-9082-9F3504EF5AC7}" srcOrd="0" destOrd="0" presId="urn:microsoft.com/office/officeart/2008/layout/VerticalCurvedList"/>
    <dgm:cxn modelId="{4EF650A2-11DA-49A3-8CC4-17170791DC4F}" srcId="{5E2B3414-5DDD-4A15-89A5-A6DF70D5D286}" destId="{75D95E83-C922-490B-80C5-9C607F2E6A0F}" srcOrd="6" destOrd="0" parTransId="{0C995F8E-6426-4E63-BA66-DD7DA97E3C36}" sibTransId="{35152DAC-D473-4DAF-810A-FECD004493DC}"/>
    <dgm:cxn modelId="{5326CAA2-8D7B-4B84-AF2D-70428CB2DC9E}" srcId="{5E2B3414-5DDD-4A15-89A5-A6DF70D5D286}" destId="{5AD45F74-C231-4445-B30F-5817E62B0383}" srcOrd="8" destOrd="0" parTransId="{A0132A45-DAFC-441F-BE92-0BF44BA12AAF}" sibTransId="{AF0CED87-7B28-488B-9A42-70581EB243A1}"/>
    <dgm:cxn modelId="{DE3AC4A6-7385-4334-BEFB-035766A2EE82}" srcId="{5E2B3414-5DDD-4A15-89A5-A6DF70D5D286}" destId="{4F8B8C7B-D26B-4A2E-B1A0-E614BC797CC3}" srcOrd="1" destOrd="0" parTransId="{C957D371-A5AB-4B39-A814-800BF70B92C7}" sibTransId="{34FACE53-65C2-4636-9516-F7226A3652BC}"/>
    <dgm:cxn modelId="{BBE140A7-5EB3-4FAF-AA55-78BB88908C67}" srcId="{5E2B3414-5DDD-4A15-89A5-A6DF70D5D286}" destId="{8163F0C1-42E3-49AF-A0E2-FCBFF2F5AD32}" srcOrd="5" destOrd="0" parTransId="{8488D2F5-E75A-4564-A58F-96070927796C}" sibTransId="{20059B98-913B-4D1F-892B-138FD25CDA96}"/>
    <dgm:cxn modelId="{1888C2AD-3A9A-44B8-B6CC-92B92C1C9FFC}" srcId="{5E2B3414-5DDD-4A15-89A5-A6DF70D5D286}" destId="{9D2D3772-0A3C-4AE9-B122-E0BABB02E160}" srcOrd="10" destOrd="0" parTransId="{F767FB93-778A-4BFC-BF80-8B190A4DF18A}" sibTransId="{E1ED355A-1B11-464F-BDCD-1B3B172BBCE4}"/>
    <dgm:cxn modelId="{7FA3FEBF-2540-4159-AA5B-650B993063A9}" type="presOf" srcId="{5E2B3414-5DDD-4A15-89A5-A6DF70D5D286}" destId="{A15C1E10-7DB6-4027-86F8-6D96776666E8}" srcOrd="0" destOrd="0" presId="urn:microsoft.com/office/officeart/2008/layout/VerticalCurvedList"/>
    <dgm:cxn modelId="{2205ABD4-B4C0-42EC-A515-B5B2B2E73B33}" type="presOf" srcId="{0B8C6A56-0776-4192-B960-4F5AB1A0DDCC}" destId="{0B2B138A-732F-45B4-AA99-3B814C4213D7}" srcOrd="0" destOrd="0" presId="urn:microsoft.com/office/officeart/2008/layout/VerticalCurvedList"/>
    <dgm:cxn modelId="{8F3752D8-2298-4983-9185-831DA4F3EE12}" type="presOf" srcId="{19A3DCF8-8646-4483-9BB1-916B6D045F9D}" destId="{C515CDF4-785F-4AE3-9A55-45A40B5B7C72}" srcOrd="0" destOrd="0" presId="urn:microsoft.com/office/officeart/2008/layout/VerticalCurvedList"/>
    <dgm:cxn modelId="{07421FDB-92B5-4CF2-A46C-C4897B19F457}" type="presOf" srcId="{937313F1-3954-42E5-95F8-0E3243DAAD0C}" destId="{7AA16B16-143A-4304-8DD3-42CD97DD5588}" srcOrd="0" destOrd="0" presId="urn:microsoft.com/office/officeart/2008/layout/VerticalCurvedList"/>
    <dgm:cxn modelId="{9066F7E0-E37C-4C65-AA8A-4E0BBC134B23}" srcId="{5E2B3414-5DDD-4A15-89A5-A6DF70D5D286}" destId="{4BF7A8C9-F332-4244-BAEA-948239BA2E11}" srcOrd="7" destOrd="0" parTransId="{A7B444D0-2B8F-412A-99E0-0BAB3ED77356}" sibTransId="{3470C7D2-65A6-4A48-A3F5-ABBF62C492D9}"/>
    <dgm:cxn modelId="{119EDBB4-B26B-4413-A6F0-C799DFD7AE9C}" type="presParOf" srcId="{A15C1E10-7DB6-4027-86F8-6D96776666E8}" destId="{009C89C7-C4DE-4BBC-8103-167C6C357EE8}" srcOrd="0" destOrd="0" presId="urn:microsoft.com/office/officeart/2008/layout/VerticalCurvedList"/>
    <dgm:cxn modelId="{2630BE8F-473D-419E-8397-D63BD3B8EE5D}" type="presParOf" srcId="{009C89C7-C4DE-4BBC-8103-167C6C357EE8}" destId="{5D1A13E9-9284-4924-B73B-B5DC7054D0CD}" srcOrd="0" destOrd="0" presId="urn:microsoft.com/office/officeart/2008/layout/VerticalCurvedList"/>
    <dgm:cxn modelId="{391700E5-9078-41CC-B6B1-EE419757D32D}" type="presParOf" srcId="{5D1A13E9-9284-4924-B73B-B5DC7054D0CD}" destId="{77ABFF18-59D4-4016-94D6-AA76524D1039}" srcOrd="0" destOrd="0" presId="urn:microsoft.com/office/officeart/2008/layout/VerticalCurvedList"/>
    <dgm:cxn modelId="{895812BA-0268-4932-B6F8-2DB274415E5F}" type="presParOf" srcId="{5D1A13E9-9284-4924-B73B-B5DC7054D0CD}" destId="{7AA16B16-143A-4304-8DD3-42CD97DD5588}" srcOrd="1" destOrd="0" presId="urn:microsoft.com/office/officeart/2008/layout/VerticalCurvedList"/>
    <dgm:cxn modelId="{9C0023B5-D8A0-42AA-9CBA-25F01597AEE9}" type="presParOf" srcId="{5D1A13E9-9284-4924-B73B-B5DC7054D0CD}" destId="{BBD28514-F4A8-4925-950C-0CB57F938A3E}" srcOrd="2" destOrd="0" presId="urn:microsoft.com/office/officeart/2008/layout/VerticalCurvedList"/>
    <dgm:cxn modelId="{42D46529-96A3-4B44-BBEE-6505E404D39E}" type="presParOf" srcId="{5D1A13E9-9284-4924-B73B-B5DC7054D0CD}" destId="{797606BA-050B-40EC-B3CD-2B3B6EFB6B7C}" srcOrd="3" destOrd="0" presId="urn:microsoft.com/office/officeart/2008/layout/VerticalCurvedList"/>
    <dgm:cxn modelId="{3F396574-1A09-42AB-A82D-285FD4BE5B89}" type="presParOf" srcId="{009C89C7-C4DE-4BBC-8103-167C6C357EE8}" destId="{235BB4EE-8A91-4EE5-A030-7ADB74710D18}" srcOrd="1" destOrd="0" presId="urn:microsoft.com/office/officeart/2008/layout/VerticalCurvedList"/>
    <dgm:cxn modelId="{C342A7EA-CFE6-4DB9-BD5E-8F4C6F8535E2}" type="presParOf" srcId="{009C89C7-C4DE-4BBC-8103-167C6C357EE8}" destId="{6CBC8FDE-2063-4EA4-B03B-735F7F250082}" srcOrd="2" destOrd="0" presId="urn:microsoft.com/office/officeart/2008/layout/VerticalCurvedList"/>
    <dgm:cxn modelId="{E01C9D06-72C2-493C-B56B-2E9DFBA8E707}" type="presParOf" srcId="{6CBC8FDE-2063-4EA4-B03B-735F7F250082}" destId="{86949AF7-E748-42C1-8E57-3CAD8C634ECF}" srcOrd="0" destOrd="0" presId="urn:microsoft.com/office/officeart/2008/layout/VerticalCurvedList"/>
    <dgm:cxn modelId="{B258A7BE-4BDA-480B-8A72-1995B5E1FF07}" type="presParOf" srcId="{009C89C7-C4DE-4BBC-8103-167C6C357EE8}" destId="{99B70A6E-785B-44C3-9082-9F3504EF5AC7}" srcOrd="3" destOrd="0" presId="urn:microsoft.com/office/officeart/2008/layout/VerticalCurvedList"/>
    <dgm:cxn modelId="{F0D23195-C6F7-4171-AE83-2C67B3A0B098}" type="presParOf" srcId="{009C89C7-C4DE-4BBC-8103-167C6C357EE8}" destId="{8DB0BE26-E860-452F-A7C1-50D11B08F259}" srcOrd="4" destOrd="0" presId="urn:microsoft.com/office/officeart/2008/layout/VerticalCurvedList"/>
    <dgm:cxn modelId="{1BDD4AE1-1457-4C29-BABE-215458833610}" type="presParOf" srcId="{8DB0BE26-E860-452F-A7C1-50D11B08F259}" destId="{9C1BF180-15AB-415B-8A5B-83E458D538BA}" srcOrd="0" destOrd="0" presId="urn:microsoft.com/office/officeart/2008/layout/VerticalCurvedList"/>
    <dgm:cxn modelId="{DF305280-C826-44B1-AF93-7FC2F59936EF}" type="presParOf" srcId="{009C89C7-C4DE-4BBC-8103-167C6C357EE8}" destId="{CF9D5954-0565-49B4-B616-A23C3D6CC209}" srcOrd="5" destOrd="0" presId="urn:microsoft.com/office/officeart/2008/layout/VerticalCurvedList"/>
    <dgm:cxn modelId="{A291F5C2-5116-4EE0-961A-11A5074D2302}" type="presParOf" srcId="{009C89C7-C4DE-4BBC-8103-167C6C357EE8}" destId="{A5AD1E41-3484-4D85-8885-94896B89737E}" srcOrd="6" destOrd="0" presId="urn:microsoft.com/office/officeart/2008/layout/VerticalCurvedList"/>
    <dgm:cxn modelId="{E3D55F0A-D2AC-4BCF-A1EE-1ACDB011127B}" type="presParOf" srcId="{A5AD1E41-3484-4D85-8885-94896B89737E}" destId="{6782B419-1782-4CA8-9FF3-70C0C12D383F}" srcOrd="0" destOrd="0" presId="urn:microsoft.com/office/officeart/2008/layout/VerticalCurvedList"/>
    <dgm:cxn modelId="{8CFC572F-6588-42AB-83BB-C77ADFB4D6C5}" type="presParOf" srcId="{009C89C7-C4DE-4BBC-8103-167C6C357EE8}" destId="{0B2B138A-732F-45B4-AA99-3B814C4213D7}" srcOrd="7" destOrd="0" presId="urn:microsoft.com/office/officeart/2008/layout/VerticalCurvedList"/>
    <dgm:cxn modelId="{2FE4D140-985F-476C-B29C-2DDE0F695EDC}" type="presParOf" srcId="{009C89C7-C4DE-4BBC-8103-167C6C357EE8}" destId="{A173CED0-554C-4057-A769-B956FC6796DC}" srcOrd="8" destOrd="0" presId="urn:microsoft.com/office/officeart/2008/layout/VerticalCurvedList"/>
    <dgm:cxn modelId="{BE2E6C13-65EA-4903-AE14-D280FCABE12F}" type="presParOf" srcId="{A173CED0-554C-4057-A769-B956FC6796DC}" destId="{CA39139B-C23B-4DF9-AE97-4542855819F0}" srcOrd="0" destOrd="0" presId="urn:microsoft.com/office/officeart/2008/layout/VerticalCurvedList"/>
    <dgm:cxn modelId="{4081D8C9-8F5D-4722-9A45-66B4166732C6}" type="presParOf" srcId="{009C89C7-C4DE-4BBC-8103-167C6C357EE8}" destId="{C515CDF4-785F-4AE3-9A55-45A40B5B7C72}" srcOrd="9" destOrd="0" presId="urn:microsoft.com/office/officeart/2008/layout/VerticalCurvedList"/>
    <dgm:cxn modelId="{9BC56BAF-AA56-4733-A95C-5AB4D09DC96B}" type="presParOf" srcId="{009C89C7-C4DE-4BBC-8103-167C6C357EE8}" destId="{CFDD34FE-FA63-4A51-923F-3514652F28FF}" srcOrd="10" destOrd="0" presId="urn:microsoft.com/office/officeart/2008/layout/VerticalCurvedList"/>
    <dgm:cxn modelId="{D59EE19D-7673-4A2B-9E33-10E3EA96BF16}" type="presParOf" srcId="{CFDD34FE-FA63-4A51-923F-3514652F28FF}" destId="{644890BC-F637-473C-9F46-8892AF70F09A}" srcOrd="0" destOrd="0" presId="urn:microsoft.com/office/officeart/2008/layout/VerticalCurvedList"/>
    <dgm:cxn modelId="{ED81314A-15B4-4830-8CB9-6A0B3C4E5E78}" type="presParOf" srcId="{009C89C7-C4DE-4BBC-8103-167C6C357EE8}" destId="{0234D24D-9DC0-425C-ACFF-C8769672BB6D}" srcOrd="11" destOrd="0" presId="urn:microsoft.com/office/officeart/2008/layout/VerticalCurvedList"/>
    <dgm:cxn modelId="{561B075D-2233-413E-9DD4-2465675D401E}" type="presParOf" srcId="{009C89C7-C4DE-4BBC-8103-167C6C357EE8}" destId="{7BC11ADE-C8AC-4F37-94EC-F2207FB38291}" srcOrd="12" destOrd="0" presId="urn:microsoft.com/office/officeart/2008/layout/VerticalCurvedList"/>
    <dgm:cxn modelId="{64642942-783A-4BE0-9A10-5B4862737808}" type="presParOf" srcId="{7BC11ADE-C8AC-4F37-94EC-F2207FB38291}" destId="{8B92F46C-6AA0-471A-8B66-E2458999912F}" srcOrd="0" destOrd="0" presId="urn:microsoft.com/office/officeart/2008/layout/VerticalCurvedList"/>
    <dgm:cxn modelId="{B3705464-2CD0-44DF-B788-58C11DD93B33}" type="presParOf" srcId="{009C89C7-C4DE-4BBC-8103-167C6C357EE8}" destId="{01259BB8-2793-480A-9550-EEF773238848}" srcOrd="13" destOrd="0" presId="urn:microsoft.com/office/officeart/2008/layout/VerticalCurvedList"/>
    <dgm:cxn modelId="{2248FF5C-CF6D-4E9E-A6BB-CDFA58F4CAB6}" type="presParOf" srcId="{009C89C7-C4DE-4BBC-8103-167C6C357EE8}" destId="{E1CC7CA3-0FAA-4EEE-B211-B088B82960D6}" srcOrd="14" destOrd="0" presId="urn:microsoft.com/office/officeart/2008/layout/VerticalCurvedList"/>
    <dgm:cxn modelId="{D0795333-D6E7-41E4-8B23-BC08C698FA59}" type="presParOf" srcId="{E1CC7CA3-0FAA-4EEE-B211-B088B82960D6}" destId="{E9E97781-6CD2-4E36-AF96-352D2D50121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F0CB19B-AE4A-4DA9-BFE6-5ECCAED0711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2065262-D0C0-48DB-89BA-8FDEFCC97EE0}">
      <dgm:prSet phldrT="[Text]" custT="1"/>
      <dgm:spPr/>
      <dgm:t>
        <a:bodyPr/>
        <a:lstStyle/>
        <a:p>
          <a:r>
            <a:rPr lang="en-US" sz="1400"/>
            <a:t>Our focus in this move will be to invest marketing costs focusing on the successive product​</a:t>
          </a:r>
        </a:p>
      </dgm:t>
    </dgm:pt>
    <dgm:pt modelId="{0DD67F30-EC36-4719-96FE-659D48C3B225}" type="parTrans" cxnId="{D72492F8-C193-43D1-A0EC-61352A6D20F1}">
      <dgm:prSet/>
      <dgm:spPr/>
      <dgm:t>
        <a:bodyPr/>
        <a:lstStyle/>
        <a:p>
          <a:endParaRPr lang="en-US"/>
        </a:p>
      </dgm:t>
    </dgm:pt>
    <dgm:pt modelId="{2D664A83-4D89-4E50-99C7-B0E550BC1B3E}" type="sibTrans" cxnId="{D72492F8-C193-43D1-A0EC-61352A6D20F1}">
      <dgm:prSet/>
      <dgm:spPr/>
      <dgm:t>
        <a:bodyPr/>
        <a:lstStyle/>
        <a:p>
          <a:endParaRPr lang="en-US"/>
        </a:p>
      </dgm:t>
    </dgm:pt>
    <dgm:pt modelId="{67ECBBE9-3064-46F4-9963-D68D01FAB9F4}">
      <dgm:prSet phldrT="[Text]" custT="1"/>
      <dgm:spPr/>
      <dgm:t>
        <a:bodyPr/>
        <a:lstStyle/>
        <a:p>
          <a:r>
            <a:rPr lang="en-US" sz="1400"/>
            <a:t>Releasing limited number of brands in new quarter. (For example, 2-3 brands in each quarter) to avoid self-</a:t>
          </a:r>
          <a:r>
            <a:rPr lang="en-US" sz="1400" err="1"/>
            <a:t>cannibalisation</a:t>
          </a:r>
          <a:endParaRPr lang="en-US" sz="1400"/>
        </a:p>
      </dgm:t>
    </dgm:pt>
    <dgm:pt modelId="{B5B4C5E7-22CF-4AA5-AB93-8D42AFF2FF3A}" type="parTrans" cxnId="{A7AA514C-48A2-48AD-A38F-F02FE07D5A9F}">
      <dgm:prSet/>
      <dgm:spPr/>
      <dgm:t>
        <a:bodyPr/>
        <a:lstStyle/>
        <a:p>
          <a:endParaRPr lang="en-US"/>
        </a:p>
      </dgm:t>
    </dgm:pt>
    <dgm:pt modelId="{C0DFF737-B47D-4877-9BAF-BF573911763B}" type="sibTrans" cxnId="{A7AA514C-48A2-48AD-A38F-F02FE07D5A9F}">
      <dgm:prSet/>
      <dgm:spPr/>
      <dgm:t>
        <a:bodyPr/>
        <a:lstStyle/>
        <a:p>
          <a:endParaRPr lang="en-US"/>
        </a:p>
      </dgm:t>
    </dgm:pt>
    <dgm:pt modelId="{A788A62E-96C8-4276-9F5A-26CCAA16DE11}">
      <dgm:prSet phldrT="[Text]" custT="1"/>
      <dgm:spPr/>
      <dgm:t>
        <a:bodyPr/>
        <a:lstStyle/>
        <a:p>
          <a:r>
            <a:rPr lang="en-US" sz="1400"/>
            <a:t>The new advertising strategy will focus more on the successful products and invest strategically in the old product for further development. ​</a:t>
          </a:r>
        </a:p>
      </dgm:t>
    </dgm:pt>
    <dgm:pt modelId="{45E578E8-0C12-4F4E-95D9-F5C8978B903F}" type="parTrans" cxnId="{8BE7E181-88B8-486C-8A8E-515FE811698E}">
      <dgm:prSet/>
      <dgm:spPr/>
      <dgm:t>
        <a:bodyPr/>
        <a:lstStyle/>
        <a:p>
          <a:endParaRPr lang="en-US"/>
        </a:p>
      </dgm:t>
    </dgm:pt>
    <dgm:pt modelId="{BF551048-DB78-4FC7-BD70-20381F38A790}" type="sibTrans" cxnId="{8BE7E181-88B8-486C-8A8E-515FE811698E}">
      <dgm:prSet/>
      <dgm:spPr/>
      <dgm:t>
        <a:bodyPr/>
        <a:lstStyle/>
        <a:p>
          <a:endParaRPr lang="en-US"/>
        </a:p>
      </dgm:t>
    </dgm:pt>
    <dgm:pt modelId="{E18714E1-6D01-411E-9CF8-63A325233A45}" type="pres">
      <dgm:prSet presAssocID="{EF0CB19B-AE4A-4DA9-BFE6-5ECCAED07115}" presName="outerComposite" presStyleCnt="0">
        <dgm:presLayoutVars>
          <dgm:chMax val="5"/>
          <dgm:dir/>
          <dgm:resizeHandles val="exact"/>
        </dgm:presLayoutVars>
      </dgm:prSet>
      <dgm:spPr/>
    </dgm:pt>
    <dgm:pt modelId="{EA3A0D26-AE9E-479A-B1A1-6AC3E9E816A9}" type="pres">
      <dgm:prSet presAssocID="{EF0CB19B-AE4A-4DA9-BFE6-5ECCAED07115}" presName="dummyMaxCanvas" presStyleCnt="0">
        <dgm:presLayoutVars/>
      </dgm:prSet>
      <dgm:spPr/>
    </dgm:pt>
    <dgm:pt modelId="{FE8E79D7-1CE7-4A43-97D8-32726CDC556E}" type="pres">
      <dgm:prSet presAssocID="{EF0CB19B-AE4A-4DA9-BFE6-5ECCAED07115}" presName="ThreeNodes_1" presStyleLbl="node1" presStyleIdx="0" presStyleCnt="3" custScaleY="97903">
        <dgm:presLayoutVars>
          <dgm:bulletEnabled val="1"/>
        </dgm:presLayoutVars>
      </dgm:prSet>
      <dgm:spPr/>
    </dgm:pt>
    <dgm:pt modelId="{59A15771-F38F-4538-8E5B-3E004267C875}" type="pres">
      <dgm:prSet presAssocID="{EF0CB19B-AE4A-4DA9-BFE6-5ECCAED07115}" presName="ThreeNodes_2" presStyleLbl="node1" presStyleIdx="1" presStyleCnt="3">
        <dgm:presLayoutVars>
          <dgm:bulletEnabled val="1"/>
        </dgm:presLayoutVars>
      </dgm:prSet>
      <dgm:spPr/>
    </dgm:pt>
    <dgm:pt modelId="{7A31798F-8ADD-4AFD-8BE0-B30C67FBD4CF}" type="pres">
      <dgm:prSet presAssocID="{EF0CB19B-AE4A-4DA9-BFE6-5ECCAED07115}" presName="ThreeNodes_3" presStyleLbl="node1" presStyleIdx="2" presStyleCnt="3">
        <dgm:presLayoutVars>
          <dgm:bulletEnabled val="1"/>
        </dgm:presLayoutVars>
      </dgm:prSet>
      <dgm:spPr/>
    </dgm:pt>
    <dgm:pt modelId="{43ECD70C-1C45-473E-BDC1-978AF6C66474}" type="pres">
      <dgm:prSet presAssocID="{EF0CB19B-AE4A-4DA9-BFE6-5ECCAED07115}" presName="ThreeConn_1-2" presStyleLbl="fgAccFollowNode1" presStyleIdx="0" presStyleCnt="2">
        <dgm:presLayoutVars>
          <dgm:bulletEnabled val="1"/>
        </dgm:presLayoutVars>
      </dgm:prSet>
      <dgm:spPr/>
    </dgm:pt>
    <dgm:pt modelId="{B654CCFF-52C5-4182-AE97-4D6FD45DC6BF}" type="pres">
      <dgm:prSet presAssocID="{EF0CB19B-AE4A-4DA9-BFE6-5ECCAED07115}" presName="ThreeConn_2-3" presStyleLbl="fgAccFollowNode1" presStyleIdx="1" presStyleCnt="2">
        <dgm:presLayoutVars>
          <dgm:bulletEnabled val="1"/>
        </dgm:presLayoutVars>
      </dgm:prSet>
      <dgm:spPr/>
    </dgm:pt>
    <dgm:pt modelId="{017654A1-0EC6-46D5-B2B5-D02B86D771CA}" type="pres">
      <dgm:prSet presAssocID="{EF0CB19B-AE4A-4DA9-BFE6-5ECCAED07115}" presName="ThreeNodes_1_text" presStyleLbl="node1" presStyleIdx="2" presStyleCnt="3">
        <dgm:presLayoutVars>
          <dgm:bulletEnabled val="1"/>
        </dgm:presLayoutVars>
      </dgm:prSet>
      <dgm:spPr/>
    </dgm:pt>
    <dgm:pt modelId="{536C6E6F-EB34-44D0-BDCF-D4021B4724DA}" type="pres">
      <dgm:prSet presAssocID="{EF0CB19B-AE4A-4DA9-BFE6-5ECCAED07115}" presName="ThreeNodes_2_text" presStyleLbl="node1" presStyleIdx="2" presStyleCnt="3">
        <dgm:presLayoutVars>
          <dgm:bulletEnabled val="1"/>
        </dgm:presLayoutVars>
      </dgm:prSet>
      <dgm:spPr/>
    </dgm:pt>
    <dgm:pt modelId="{1BCD5103-1F79-416E-A962-10BD822DAD33}" type="pres">
      <dgm:prSet presAssocID="{EF0CB19B-AE4A-4DA9-BFE6-5ECCAED07115}" presName="ThreeNodes_3_text" presStyleLbl="node1" presStyleIdx="2" presStyleCnt="3">
        <dgm:presLayoutVars>
          <dgm:bulletEnabled val="1"/>
        </dgm:presLayoutVars>
      </dgm:prSet>
      <dgm:spPr/>
    </dgm:pt>
  </dgm:ptLst>
  <dgm:cxnLst>
    <dgm:cxn modelId="{345E6600-1482-4BE8-AAB2-C9F4D38ED6E3}" type="presOf" srcId="{67ECBBE9-3064-46F4-9963-D68D01FAB9F4}" destId="{59A15771-F38F-4538-8E5B-3E004267C875}" srcOrd="0" destOrd="0" presId="urn:microsoft.com/office/officeart/2005/8/layout/vProcess5"/>
    <dgm:cxn modelId="{99CC4608-C060-4F0D-9166-B147BD16AEDD}" type="presOf" srcId="{A788A62E-96C8-4276-9F5A-26CCAA16DE11}" destId="{7A31798F-8ADD-4AFD-8BE0-B30C67FBD4CF}" srcOrd="0" destOrd="0" presId="urn:microsoft.com/office/officeart/2005/8/layout/vProcess5"/>
    <dgm:cxn modelId="{FBD7AC5E-635C-4464-B93B-EE7316EC93F1}" type="presOf" srcId="{A788A62E-96C8-4276-9F5A-26CCAA16DE11}" destId="{1BCD5103-1F79-416E-A962-10BD822DAD33}" srcOrd="1" destOrd="0" presId="urn:microsoft.com/office/officeart/2005/8/layout/vProcess5"/>
    <dgm:cxn modelId="{C6E1815F-0353-4EC1-B8C2-63E01F3EB625}" type="presOf" srcId="{C0DFF737-B47D-4877-9BAF-BF573911763B}" destId="{B654CCFF-52C5-4182-AE97-4D6FD45DC6BF}" srcOrd="0" destOrd="0" presId="urn:microsoft.com/office/officeart/2005/8/layout/vProcess5"/>
    <dgm:cxn modelId="{7DE37B64-275C-4256-9448-CECD217BCE62}" type="presOf" srcId="{67ECBBE9-3064-46F4-9963-D68D01FAB9F4}" destId="{536C6E6F-EB34-44D0-BDCF-D4021B4724DA}" srcOrd="1" destOrd="0" presId="urn:microsoft.com/office/officeart/2005/8/layout/vProcess5"/>
    <dgm:cxn modelId="{36C2BE6A-6FDA-404B-86C1-7953447E6BD2}" type="presOf" srcId="{52065262-D0C0-48DB-89BA-8FDEFCC97EE0}" destId="{FE8E79D7-1CE7-4A43-97D8-32726CDC556E}" srcOrd="0" destOrd="0" presId="urn:microsoft.com/office/officeart/2005/8/layout/vProcess5"/>
    <dgm:cxn modelId="{A7AA514C-48A2-48AD-A38F-F02FE07D5A9F}" srcId="{EF0CB19B-AE4A-4DA9-BFE6-5ECCAED07115}" destId="{67ECBBE9-3064-46F4-9963-D68D01FAB9F4}" srcOrd="1" destOrd="0" parTransId="{B5B4C5E7-22CF-4AA5-AB93-8D42AFF2FF3A}" sibTransId="{C0DFF737-B47D-4877-9BAF-BF573911763B}"/>
    <dgm:cxn modelId="{91F92F71-5361-4172-8CCA-5FC55023DFE2}" type="presOf" srcId="{2D664A83-4D89-4E50-99C7-B0E550BC1B3E}" destId="{43ECD70C-1C45-473E-BDC1-978AF6C66474}" srcOrd="0" destOrd="0" presId="urn:microsoft.com/office/officeart/2005/8/layout/vProcess5"/>
    <dgm:cxn modelId="{5FD14280-04F4-4B94-91B6-BAB0D5203D54}" type="presOf" srcId="{EF0CB19B-AE4A-4DA9-BFE6-5ECCAED07115}" destId="{E18714E1-6D01-411E-9CF8-63A325233A45}" srcOrd="0" destOrd="0" presId="urn:microsoft.com/office/officeart/2005/8/layout/vProcess5"/>
    <dgm:cxn modelId="{8BE7E181-88B8-486C-8A8E-515FE811698E}" srcId="{EF0CB19B-AE4A-4DA9-BFE6-5ECCAED07115}" destId="{A788A62E-96C8-4276-9F5A-26CCAA16DE11}" srcOrd="2" destOrd="0" parTransId="{45E578E8-0C12-4F4E-95D9-F5C8978B903F}" sibTransId="{BF551048-DB78-4FC7-BD70-20381F38A790}"/>
    <dgm:cxn modelId="{37719899-B978-4F54-AD63-758B2431F991}" type="presOf" srcId="{52065262-D0C0-48DB-89BA-8FDEFCC97EE0}" destId="{017654A1-0EC6-46D5-B2B5-D02B86D771CA}" srcOrd="1" destOrd="0" presId="urn:microsoft.com/office/officeart/2005/8/layout/vProcess5"/>
    <dgm:cxn modelId="{D72492F8-C193-43D1-A0EC-61352A6D20F1}" srcId="{EF0CB19B-AE4A-4DA9-BFE6-5ECCAED07115}" destId="{52065262-D0C0-48DB-89BA-8FDEFCC97EE0}" srcOrd="0" destOrd="0" parTransId="{0DD67F30-EC36-4719-96FE-659D48C3B225}" sibTransId="{2D664A83-4D89-4E50-99C7-B0E550BC1B3E}"/>
    <dgm:cxn modelId="{122ADC80-8A1E-4780-B086-F98A070974BF}" type="presParOf" srcId="{E18714E1-6D01-411E-9CF8-63A325233A45}" destId="{EA3A0D26-AE9E-479A-B1A1-6AC3E9E816A9}" srcOrd="0" destOrd="0" presId="urn:microsoft.com/office/officeart/2005/8/layout/vProcess5"/>
    <dgm:cxn modelId="{A254A259-208E-4E79-B559-245B098962A1}" type="presParOf" srcId="{E18714E1-6D01-411E-9CF8-63A325233A45}" destId="{FE8E79D7-1CE7-4A43-97D8-32726CDC556E}" srcOrd="1" destOrd="0" presId="urn:microsoft.com/office/officeart/2005/8/layout/vProcess5"/>
    <dgm:cxn modelId="{B7024DD6-46DE-4BAE-B8D0-6ABA8726426F}" type="presParOf" srcId="{E18714E1-6D01-411E-9CF8-63A325233A45}" destId="{59A15771-F38F-4538-8E5B-3E004267C875}" srcOrd="2" destOrd="0" presId="urn:microsoft.com/office/officeart/2005/8/layout/vProcess5"/>
    <dgm:cxn modelId="{156A2890-34AA-4DCE-83C5-91D50FDEA8A2}" type="presParOf" srcId="{E18714E1-6D01-411E-9CF8-63A325233A45}" destId="{7A31798F-8ADD-4AFD-8BE0-B30C67FBD4CF}" srcOrd="3" destOrd="0" presId="urn:microsoft.com/office/officeart/2005/8/layout/vProcess5"/>
    <dgm:cxn modelId="{480FAF6C-94CB-4FB0-901D-A17BE087CC6F}" type="presParOf" srcId="{E18714E1-6D01-411E-9CF8-63A325233A45}" destId="{43ECD70C-1C45-473E-BDC1-978AF6C66474}" srcOrd="4" destOrd="0" presId="urn:microsoft.com/office/officeart/2005/8/layout/vProcess5"/>
    <dgm:cxn modelId="{C37F32AC-154E-4629-99BB-614E1AF95788}" type="presParOf" srcId="{E18714E1-6D01-411E-9CF8-63A325233A45}" destId="{B654CCFF-52C5-4182-AE97-4D6FD45DC6BF}" srcOrd="5" destOrd="0" presId="urn:microsoft.com/office/officeart/2005/8/layout/vProcess5"/>
    <dgm:cxn modelId="{78128C85-E56E-4171-82C8-065E4890A036}" type="presParOf" srcId="{E18714E1-6D01-411E-9CF8-63A325233A45}" destId="{017654A1-0EC6-46D5-B2B5-D02B86D771CA}" srcOrd="6" destOrd="0" presId="urn:microsoft.com/office/officeart/2005/8/layout/vProcess5"/>
    <dgm:cxn modelId="{11E9A2BF-A8BF-432B-9DE4-F5C5A2968EA5}" type="presParOf" srcId="{E18714E1-6D01-411E-9CF8-63A325233A45}" destId="{536C6E6F-EB34-44D0-BDCF-D4021B4724DA}" srcOrd="7" destOrd="0" presId="urn:microsoft.com/office/officeart/2005/8/layout/vProcess5"/>
    <dgm:cxn modelId="{7C57AACF-B158-4CDA-94A7-CD14C6E22F4A}" type="presParOf" srcId="{E18714E1-6D01-411E-9CF8-63A325233A45}" destId="{1BCD5103-1F79-416E-A962-10BD822DAD3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15C60C-FCD0-4D03-94BC-7BA1962BDD8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7B1F27E0-033C-485B-87CD-29B479187EE0}" type="pres">
      <dgm:prSet presAssocID="{CB15C60C-FCD0-4D03-94BC-7BA1962BDD81}" presName="Name0" presStyleCnt="0">
        <dgm:presLayoutVars>
          <dgm:dir/>
        </dgm:presLayoutVars>
      </dgm:prSet>
      <dgm:spPr/>
    </dgm:pt>
    <dgm:pt modelId="{8A12F560-1991-4DDA-B9A2-2E2F497F1256}" type="pres">
      <dgm:prSet presAssocID="{CB15C60C-FCD0-4D03-94BC-7BA1962BDD81}" presName="maxNode" presStyleCnt="0"/>
      <dgm:spPr/>
    </dgm:pt>
    <dgm:pt modelId="{C4772E7C-4AB6-443C-B757-FDA35F8FDE03}" type="pres">
      <dgm:prSet presAssocID="{CB15C60C-FCD0-4D03-94BC-7BA1962BDD81}" presName="Name33" presStyleCnt="0"/>
      <dgm:spPr/>
    </dgm:pt>
  </dgm:ptLst>
  <dgm:cxnLst>
    <dgm:cxn modelId="{1E0337DB-6435-4DCB-A7A5-0DD9E765ED92}" type="presOf" srcId="{CB15C60C-FCD0-4D03-94BC-7BA1962BDD81}" destId="{7B1F27E0-033C-485B-87CD-29B479187EE0}" srcOrd="0" destOrd="0" presId="urn:microsoft.com/office/officeart/2008/layout/AccentedPicture"/>
    <dgm:cxn modelId="{709CDED2-BD86-4BE7-AADD-67298A4AE863}" type="presParOf" srcId="{7B1F27E0-033C-485B-87CD-29B479187EE0}" destId="{8A12F560-1991-4DDA-B9A2-2E2F497F1256}" srcOrd="0" destOrd="0" presId="urn:microsoft.com/office/officeart/2008/layout/AccentedPicture"/>
    <dgm:cxn modelId="{B0A4A0B5-B90F-4677-B9C3-A43567E4545D}" type="presParOf" srcId="{8A12F560-1991-4DDA-B9A2-2E2F497F1256}" destId="{C4772E7C-4AB6-443C-B757-FDA35F8FDE03}" srcOrd="0" destOrd="0" presId="urn:microsoft.com/office/officeart/2008/layout/AccentedPicture"/>
  </dgm:cxnLst>
  <dgm:bg>
    <a:blipFill>
      <a:blip xmlns:r="http://schemas.openxmlformats.org/officeDocument/2006/relationships" r:embed="rId1"/>
      <a:stretch>
        <a:fillRect/>
      </a:stretch>
    </a:blipFill>
  </dgm:bg>
  <dgm:whole>
    <a:ln w="57150">
      <a:solidFill>
        <a:schemeClr val="tx2">
          <a:lumMod val="75000"/>
        </a:schemeClr>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46C9DA-7680-498D-8897-59AEBFF9263F}" type="doc">
      <dgm:prSet loTypeId="urn:microsoft.com/office/officeart/2005/8/layout/rings+Icon" loCatId="officeonline" qsTypeId="urn:microsoft.com/office/officeart/2005/8/quickstyle/simple1" qsCatId="simple" csTypeId="urn:microsoft.com/office/officeart/2005/8/colors/accent1_5" csCatId="accent1" phldr="1"/>
      <dgm:spPr/>
    </dgm:pt>
    <dgm:pt modelId="{21979DF6-45D9-436D-9AA7-F926A81CD6D8}">
      <dgm:prSet phldrT="[Text]" custT="1"/>
      <dgm:spPr>
        <a:solidFill>
          <a:schemeClr val="accent1">
            <a:lumMod val="50000"/>
            <a:alpha val="50000"/>
          </a:schemeClr>
        </a:solidFill>
      </dgm:spPr>
      <dgm:t>
        <a:bodyPr/>
        <a:lstStyle/>
        <a:p>
          <a:r>
            <a:rPr lang="en-US" sz="1400" b="1">
              <a:solidFill>
                <a:schemeClr val="bg1"/>
              </a:solidFill>
            </a:rPr>
            <a:t>The overall market potential for Mercedes was 36%, so we considered it to be a major revenue generator amongst the three segments</a:t>
          </a:r>
          <a:r>
            <a:rPr lang="en-US" sz="1400" b="1"/>
            <a:t>.</a:t>
          </a:r>
        </a:p>
      </dgm:t>
    </dgm:pt>
    <dgm:pt modelId="{9632340C-AF58-4C03-A797-006DBDB913B8}" type="parTrans" cxnId="{10F72A19-2B0F-4233-A037-727E2F5BA407}">
      <dgm:prSet/>
      <dgm:spPr/>
      <dgm:t>
        <a:bodyPr/>
        <a:lstStyle/>
        <a:p>
          <a:endParaRPr lang="en-US"/>
        </a:p>
      </dgm:t>
    </dgm:pt>
    <dgm:pt modelId="{BC08DB0C-6EAA-4C04-9AF7-EE6AFF09D16C}" type="sibTrans" cxnId="{10F72A19-2B0F-4233-A037-727E2F5BA407}">
      <dgm:prSet/>
      <dgm:spPr/>
      <dgm:t>
        <a:bodyPr/>
        <a:lstStyle/>
        <a:p>
          <a:endParaRPr lang="en-US"/>
        </a:p>
      </dgm:t>
    </dgm:pt>
    <dgm:pt modelId="{48E80928-89FD-4C84-8FD6-49C1D8494D06}">
      <dgm:prSet phldrT="[Text]" custT="1"/>
      <dgm:spPr/>
      <dgm:t>
        <a:bodyPr/>
        <a:lstStyle/>
        <a:p>
          <a:r>
            <a:rPr lang="en-US" sz="1600" b="1">
              <a:solidFill>
                <a:schemeClr val="bg1"/>
              </a:solidFill>
            </a:rPr>
            <a:t>We wanted to cater High profit target segment</a:t>
          </a:r>
        </a:p>
      </dgm:t>
    </dgm:pt>
    <dgm:pt modelId="{4A8536AC-8DE7-4323-88F4-8CCB2B1AB37C}" type="parTrans" cxnId="{02F51026-B7EE-458B-B284-EDE4E57A1474}">
      <dgm:prSet/>
      <dgm:spPr/>
      <dgm:t>
        <a:bodyPr/>
        <a:lstStyle/>
        <a:p>
          <a:endParaRPr lang="en-US"/>
        </a:p>
      </dgm:t>
    </dgm:pt>
    <dgm:pt modelId="{373A6D11-78F4-4AE8-9784-F3AB24319007}" type="sibTrans" cxnId="{02F51026-B7EE-458B-B284-EDE4E57A1474}">
      <dgm:prSet/>
      <dgm:spPr/>
      <dgm:t>
        <a:bodyPr/>
        <a:lstStyle/>
        <a:p>
          <a:endParaRPr lang="en-US"/>
        </a:p>
      </dgm:t>
    </dgm:pt>
    <dgm:pt modelId="{BDBD464D-13B7-46C2-962D-066CF22E91B2}">
      <dgm:prSet phldrT="[Text]" custT="1"/>
      <dgm:spPr/>
      <dgm:t>
        <a:bodyPr/>
        <a:lstStyle/>
        <a:p>
          <a:r>
            <a:rPr lang="en-US" sz="1400" b="1">
              <a:solidFill>
                <a:schemeClr val="bg1"/>
              </a:solidFill>
            </a:rPr>
            <a:t>We wanted to extract the “High willingness to pay” of the target segment by providing them premium </a:t>
          </a:r>
          <a:r>
            <a:rPr lang="en-US" sz="1600" b="1">
              <a:solidFill>
                <a:schemeClr val="bg1"/>
              </a:solidFill>
            </a:rPr>
            <a:t>products</a:t>
          </a:r>
          <a:r>
            <a:rPr lang="en-US" sz="1400" b="1">
              <a:solidFill>
                <a:schemeClr val="bg1"/>
              </a:solidFill>
            </a:rPr>
            <a:t>.</a:t>
          </a:r>
        </a:p>
      </dgm:t>
    </dgm:pt>
    <dgm:pt modelId="{A7F9C486-4E63-405C-A7F2-3C37FF4C7404}" type="parTrans" cxnId="{A038F3C0-01F7-4C3D-BCDD-D445F8340439}">
      <dgm:prSet/>
      <dgm:spPr/>
      <dgm:t>
        <a:bodyPr/>
        <a:lstStyle/>
        <a:p>
          <a:endParaRPr lang="en-US"/>
        </a:p>
      </dgm:t>
    </dgm:pt>
    <dgm:pt modelId="{731A4921-E96C-47E9-BEE4-FA2C8524EDD3}" type="sibTrans" cxnId="{A038F3C0-01F7-4C3D-BCDD-D445F8340439}">
      <dgm:prSet/>
      <dgm:spPr/>
      <dgm:t>
        <a:bodyPr/>
        <a:lstStyle/>
        <a:p>
          <a:endParaRPr lang="en-US"/>
        </a:p>
      </dgm:t>
    </dgm:pt>
    <dgm:pt modelId="{EA021302-FE0B-473F-89C8-EE2C58CAC67E}" type="pres">
      <dgm:prSet presAssocID="{A246C9DA-7680-498D-8897-59AEBFF9263F}" presName="Name0" presStyleCnt="0">
        <dgm:presLayoutVars>
          <dgm:chMax val="7"/>
          <dgm:dir/>
          <dgm:resizeHandles val="exact"/>
        </dgm:presLayoutVars>
      </dgm:prSet>
      <dgm:spPr/>
    </dgm:pt>
    <dgm:pt modelId="{C2CD5094-AF29-42E6-9975-E0C5DA501A44}" type="pres">
      <dgm:prSet presAssocID="{A246C9DA-7680-498D-8897-59AEBFF9263F}" presName="ellipse1" presStyleLbl="vennNode1" presStyleIdx="0" presStyleCnt="3" custLinFactNeighborX="-584" custLinFactNeighborY="4189">
        <dgm:presLayoutVars>
          <dgm:bulletEnabled val="1"/>
        </dgm:presLayoutVars>
      </dgm:prSet>
      <dgm:spPr/>
    </dgm:pt>
    <dgm:pt modelId="{A4A874F4-EF9C-4851-AC97-84C169E4F4C1}" type="pres">
      <dgm:prSet presAssocID="{A246C9DA-7680-498D-8897-59AEBFF9263F}" presName="ellipse2" presStyleLbl="vennNode1" presStyleIdx="1" presStyleCnt="3">
        <dgm:presLayoutVars>
          <dgm:bulletEnabled val="1"/>
        </dgm:presLayoutVars>
      </dgm:prSet>
      <dgm:spPr/>
    </dgm:pt>
    <dgm:pt modelId="{985E9F23-B866-4E27-A9D0-E84B9DE02525}" type="pres">
      <dgm:prSet presAssocID="{A246C9DA-7680-498D-8897-59AEBFF9263F}" presName="ellipse3" presStyleLbl="vennNode1" presStyleIdx="2" presStyleCnt="3" custLinFactNeighborX="-1823" custLinFactNeighborY="4605">
        <dgm:presLayoutVars>
          <dgm:bulletEnabled val="1"/>
        </dgm:presLayoutVars>
      </dgm:prSet>
      <dgm:spPr/>
    </dgm:pt>
  </dgm:ptLst>
  <dgm:cxnLst>
    <dgm:cxn modelId="{10F72A19-2B0F-4233-A037-727E2F5BA407}" srcId="{A246C9DA-7680-498D-8897-59AEBFF9263F}" destId="{21979DF6-45D9-436D-9AA7-F926A81CD6D8}" srcOrd="0" destOrd="0" parTransId="{9632340C-AF58-4C03-A797-006DBDB913B8}" sibTransId="{BC08DB0C-6EAA-4C04-9AF7-EE6AFF09D16C}"/>
    <dgm:cxn modelId="{02F51026-B7EE-458B-B284-EDE4E57A1474}" srcId="{A246C9DA-7680-498D-8897-59AEBFF9263F}" destId="{48E80928-89FD-4C84-8FD6-49C1D8494D06}" srcOrd="1" destOrd="0" parTransId="{4A8536AC-8DE7-4323-88F4-8CCB2B1AB37C}" sibTransId="{373A6D11-78F4-4AE8-9784-F3AB24319007}"/>
    <dgm:cxn modelId="{15C8B14A-FE8A-4C2A-979A-5B300FAA046A}" type="presOf" srcId="{BDBD464D-13B7-46C2-962D-066CF22E91B2}" destId="{985E9F23-B866-4E27-A9D0-E84B9DE02525}" srcOrd="0" destOrd="0" presId="urn:microsoft.com/office/officeart/2005/8/layout/rings+Icon"/>
    <dgm:cxn modelId="{895C2655-F6AB-4E43-A946-704FB17FF118}" type="presOf" srcId="{A246C9DA-7680-498D-8897-59AEBFF9263F}" destId="{EA021302-FE0B-473F-89C8-EE2C58CAC67E}" srcOrd="0" destOrd="0" presId="urn:microsoft.com/office/officeart/2005/8/layout/rings+Icon"/>
    <dgm:cxn modelId="{11C09CAB-0B9C-4A65-8F52-6F82977A19E6}" type="presOf" srcId="{48E80928-89FD-4C84-8FD6-49C1D8494D06}" destId="{A4A874F4-EF9C-4851-AC97-84C169E4F4C1}" srcOrd="0" destOrd="0" presId="urn:microsoft.com/office/officeart/2005/8/layout/rings+Icon"/>
    <dgm:cxn modelId="{A038F3C0-01F7-4C3D-BCDD-D445F8340439}" srcId="{A246C9DA-7680-498D-8897-59AEBFF9263F}" destId="{BDBD464D-13B7-46C2-962D-066CF22E91B2}" srcOrd="2" destOrd="0" parTransId="{A7F9C486-4E63-405C-A7F2-3C37FF4C7404}" sibTransId="{731A4921-E96C-47E9-BEE4-FA2C8524EDD3}"/>
    <dgm:cxn modelId="{5492E9ED-A16D-486E-8CD8-9F6BF61B3FF0}" type="presOf" srcId="{21979DF6-45D9-436D-9AA7-F926A81CD6D8}" destId="{C2CD5094-AF29-42E6-9975-E0C5DA501A44}" srcOrd="0" destOrd="0" presId="urn:microsoft.com/office/officeart/2005/8/layout/rings+Icon"/>
    <dgm:cxn modelId="{53FB3893-E725-4320-ADE8-C1F9A89054D5}" type="presParOf" srcId="{EA021302-FE0B-473F-89C8-EE2C58CAC67E}" destId="{C2CD5094-AF29-42E6-9975-E0C5DA501A44}" srcOrd="0" destOrd="0" presId="urn:microsoft.com/office/officeart/2005/8/layout/rings+Icon"/>
    <dgm:cxn modelId="{0CDDA20D-FE6B-4766-9452-ADBFFEB37303}" type="presParOf" srcId="{EA021302-FE0B-473F-89C8-EE2C58CAC67E}" destId="{A4A874F4-EF9C-4851-AC97-84C169E4F4C1}" srcOrd="1" destOrd="0" presId="urn:microsoft.com/office/officeart/2005/8/layout/rings+Icon"/>
    <dgm:cxn modelId="{AD9B95B2-9C4A-4B1B-9FD1-BC6871A07194}" type="presParOf" srcId="{EA021302-FE0B-473F-89C8-EE2C58CAC67E}" destId="{985E9F23-B866-4E27-A9D0-E84B9DE02525}"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94EBBED-420F-4422-A66D-A49BAB63688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0BCFDD0-831C-49AE-BD49-5A8FB6793F99}">
      <dgm:prSet/>
      <dgm:spPr/>
      <dgm:t>
        <a:bodyPr/>
        <a:lstStyle/>
        <a:p>
          <a:pPr algn="ctr"/>
          <a:r>
            <a:rPr lang="en-IN"/>
            <a:t>After establishing our brand in the Mercedes Segment we decided to tap into Workhouse and Travelers segment.</a:t>
          </a:r>
        </a:p>
      </dgm:t>
    </dgm:pt>
    <dgm:pt modelId="{C487E3B0-152D-4344-A804-37830D6904C7}" type="parTrans" cxnId="{6DA400CA-D89A-497C-ABFD-77929505DCE3}">
      <dgm:prSet/>
      <dgm:spPr/>
      <dgm:t>
        <a:bodyPr/>
        <a:lstStyle/>
        <a:p>
          <a:endParaRPr lang="en-IN"/>
        </a:p>
      </dgm:t>
    </dgm:pt>
    <dgm:pt modelId="{EBA2F595-DE4D-4F70-B2D4-03D5243B8A8B}" type="sibTrans" cxnId="{6DA400CA-D89A-497C-ABFD-77929505DCE3}">
      <dgm:prSet/>
      <dgm:spPr/>
      <dgm:t>
        <a:bodyPr/>
        <a:lstStyle/>
        <a:p>
          <a:endParaRPr lang="en-IN"/>
        </a:p>
      </dgm:t>
    </dgm:pt>
    <dgm:pt modelId="{D6FDA4CF-F46E-46D3-8144-36EC5E9568FE}">
      <dgm:prSet/>
      <dgm:spPr/>
      <dgm:t>
        <a:bodyPr/>
        <a:lstStyle/>
        <a:p>
          <a:r>
            <a:rPr lang="en-IN"/>
            <a:t>We decided to cater for the other 2 segments in order to exploit remaining huge market demand.</a:t>
          </a:r>
        </a:p>
      </dgm:t>
    </dgm:pt>
    <dgm:pt modelId="{B1FA9A41-D528-45B9-BD2A-7E3A04E140A6}" type="parTrans" cxnId="{66FDA6D1-A19C-4D82-B12E-B84760AC4D2F}">
      <dgm:prSet/>
      <dgm:spPr/>
      <dgm:t>
        <a:bodyPr/>
        <a:lstStyle/>
        <a:p>
          <a:endParaRPr lang="en-IN"/>
        </a:p>
      </dgm:t>
    </dgm:pt>
    <dgm:pt modelId="{A2329642-48FC-425F-8A5C-24C834BC58C8}" type="sibTrans" cxnId="{66FDA6D1-A19C-4D82-B12E-B84760AC4D2F}">
      <dgm:prSet/>
      <dgm:spPr/>
      <dgm:t>
        <a:bodyPr/>
        <a:lstStyle/>
        <a:p>
          <a:endParaRPr lang="en-IN"/>
        </a:p>
      </dgm:t>
    </dgm:pt>
    <dgm:pt modelId="{959D70C7-D264-4FAC-B52B-8ACBC3CB2F47}">
      <dgm:prSet/>
      <dgm:spPr/>
      <dgm:t>
        <a:bodyPr/>
        <a:lstStyle/>
        <a:p>
          <a:r>
            <a:rPr lang="en-IN"/>
            <a:t>We wanted to increase the market share by penetrating into all the three segments.</a:t>
          </a:r>
        </a:p>
      </dgm:t>
    </dgm:pt>
    <dgm:pt modelId="{16CF3F59-89C2-40D6-8994-0CB6A71235DE}" type="parTrans" cxnId="{50549FA2-896D-4FF2-8852-66666BFA1AC8}">
      <dgm:prSet/>
      <dgm:spPr/>
      <dgm:t>
        <a:bodyPr/>
        <a:lstStyle/>
        <a:p>
          <a:endParaRPr lang="en-IN"/>
        </a:p>
      </dgm:t>
    </dgm:pt>
    <dgm:pt modelId="{EC724D67-DEB5-4B36-8C75-5634B62695D6}" type="sibTrans" cxnId="{50549FA2-896D-4FF2-8852-66666BFA1AC8}">
      <dgm:prSet/>
      <dgm:spPr/>
      <dgm:t>
        <a:bodyPr/>
        <a:lstStyle/>
        <a:p>
          <a:endParaRPr lang="en-IN"/>
        </a:p>
      </dgm:t>
    </dgm:pt>
    <dgm:pt modelId="{28612A74-04E7-4163-9ED0-31CC1F91443E}" type="pres">
      <dgm:prSet presAssocID="{A94EBBED-420F-4422-A66D-A49BAB63688C}" presName="linearFlow" presStyleCnt="0">
        <dgm:presLayoutVars>
          <dgm:dir/>
          <dgm:resizeHandles val="exact"/>
        </dgm:presLayoutVars>
      </dgm:prSet>
      <dgm:spPr/>
    </dgm:pt>
    <dgm:pt modelId="{BDE3E620-2C69-486B-9BF4-095EFDA2CA3A}" type="pres">
      <dgm:prSet presAssocID="{40BCFDD0-831C-49AE-BD49-5A8FB6793F99}" presName="composite" presStyleCnt="0"/>
      <dgm:spPr/>
    </dgm:pt>
    <dgm:pt modelId="{1159AD21-0FC7-4570-8022-D9E625895A6F}" type="pres">
      <dgm:prSet presAssocID="{40BCFDD0-831C-49AE-BD49-5A8FB6793F9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a:ext>
      </dgm:extLst>
    </dgm:pt>
    <dgm:pt modelId="{96B11E17-D7AB-408B-9054-08F3449F97CF}" type="pres">
      <dgm:prSet presAssocID="{40BCFDD0-831C-49AE-BD49-5A8FB6793F99}" presName="txShp" presStyleLbl="node1" presStyleIdx="0" presStyleCnt="3">
        <dgm:presLayoutVars>
          <dgm:bulletEnabled val="1"/>
        </dgm:presLayoutVars>
      </dgm:prSet>
      <dgm:spPr/>
    </dgm:pt>
    <dgm:pt modelId="{0ADF1A07-E991-4700-A88C-C4DED5CE036B}" type="pres">
      <dgm:prSet presAssocID="{EBA2F595-DE4D-4F70-B2D4-03D5243B8A8B}" presName="spacing" presStyleCnt="0"/>
      <dgm:spPr/>
    </dgm:pt>
    <dgm:pt modelId="{B34A16B5-3516-4420-BAB3-F09AB9A01723}" type="pres">
      <dgm:prSet presAssocID="{D6FDA4CF-F46E-46D3-8144-36EC5E9568FE}" presName="composite" presStyleCnt="0"/>
      <dgm:spPr/>
    </dgm:pt>
    <dgm:pt modelId="{044667C0-629D-49AD-A2AC-B2FC01479DD9}" type="pres">
      <dgm:prSet presAssocID="{D6FDA4CF-F46E-46D3-8144-36EC5E9568FE}"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50800" dir="5400000" algn="ctr" rotWithShape="0">
            <a:schemeClr val="accent1"/>
          </a:outerShdw>
        </a:effectLst>
      </dgm:spPr>
      <dgm:extLst>
        <a:ext uri="{E40237B7-FDA0-4F09-8148-C483321AD2D9}">
          <dgm14:cNvPr xmlns:dgm14="http://schemas.microsoft.com/office/drawing/2010/diagram" id="0" name="" descr="Meeting"/>
        </a:ext>
      </dgm:extLst>
    </dgm:pt>
    <dgm:pt modelId="{8A3E19B1-EB88-4BEB-A6FE-AAA4746EE782}" type="pres">
      <dgm:prSet presAssocID="{D6FDA4CF-F46E-46D3-8144-36EC5E9568FE}" presName="txShp" presStyleLbl="node1" presStyleIdx="1" presStyleCnt="3">
        <dgm:presLayoutVars>
          <dgm:bulletEnabled val="1"/>
        </dgm:presLayoutVars>
      </dgm:prSet>
      <dgm:spPr/>
    </dgm:pt>
    <dgm:pt modelId="{19842F8F-CB45-423C-BE5A-C0AEE0C03AF4}" type="pres">
      <dgm:prSet presAssocID="{A2329642-48FC-425F-8A5C-24C834BC58C8}" presName="spacing" presStyleCnt="0"/>
      <dgm:spPr/>
    </dgm:pt>
    <dgm:pt modelId="{5200EF56-147F-4DF6-AA3F-955C11A39308}" type="pres">
      <dgm:prSet presAssocID="{959D70C7-D264-4FAC-B52B-8ACBC3CB2F47}" presName="composite" presStyleCnt="0"/>
      <dgm:spPr/>
    </dgm:pt>
    <dgm:pt modelId="{5FA5969E-6327-46FF-815C-03785D581817}" type="pres">
      <dgm:prSet presAssocID="{959D70C7-D264-4FAC-B52B-8ACBC3CB2F47}"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effectLst>
          <a:outerShdw blurRad="50800" dist="50800" dir="5400000" algn="ctr" rotWithShape="0">
            <a:schemeClr val="tx1"/>
          </a:outerShdw>
        </a:effectLst>
      </dgm:spPr>
      <dgm:extLst>
        <a:ext uri="{E40237B7-FDA0-4F09-8148-C483321AD2D9}">
          <dgm14:cNvPr xmlns:dgm14="http://schemas.microsoft.com/office/drawing/2010/diagram" id="0" name="" descr="Upward trend"/>
        </a:ext>
      </dgm:extLst>
    </dgm:pt>
    <dgm:pt modelId="{796422AA-476D-4376-90C0-8198F800AE90}" type="pres">
      <dgm:prSet presAssocID="{959D70C7-D264-4FAC-B52B-8ACBC3CB2F47}" presName="txShp" presStyleLbl="node1" presStyleIdx="2" presStyleCnt="3">
        <dgm:presLayoutVars>
          <dgm:bulletEnabled val="1"/>
        </dgm:presLayoutVars>
      </dgm:prSet>
      <dgm:spPr/>
    </dgm:pt>
  </dgm:ptLst>
  <dgm:cxnLst>
    <dgm:cxn modelId="{7979055B-3E5C-4BC2-B7EA-10341B1F1655}" type="presOf" srcId="{A94EBBED-420F-4422-A66D-A49BAB63688C}" destId="{28612A74-04E7-4163-9ED0-31CC1F91443E}" srcOrd="0" destOrd="0" presId="urn:microsoft.com/office/officeart/2005/8/layout/vList3"/>
    <dgm:cxn modelId="{29A2D942-4275-4CAC-8233-4AAC2316DDD4}" type="presOf" srcId="{40BCFDD0-831C-49AE-BD49-5A8FB6793F99}" destId="{96B11E17-D7AB-408B-9054-08F3449F97CF}" srcOrd="0" destOrd="0" presId="urn:microsoft.com/office/officeart/2005/8/layout/vList3"/>
    <dgm:cxn modelId="{7AB58679-F291-4D54-8353-D682B7A7A071}" type="presOf" srcId="{959D70C7-D264-4FAC-B52B-8ACBC3CB2F47}" destId="{796422AA-476D-4376-90C0-8198F800AE90}" srcOrd="0" destOrd="0" presId="urn:microsoft.com/office/officeart/2005/8/layout/vList3"/>
    <dgm:cxn modelId="{50549FA2-896D-4FF2-8852-66666BFA1AC8}" srcId="{A94EBBED-420F-4422-A66D-A49BAB63688C}" destId="{959D70C7-D264-4FAC-B52B-8ACBC3CB2F47}" srcOrd="2" destOrd="0" parTransId="{16CF3F59-89C2-40D6-8994-0CB6A71235DE}" sibTransId="{EC724D67-DEB5-4B36-8C75-5634B62695D6}"/>
    <dgm:cxn modelId="{8837CAC6-EF14-44FA-840E-4098C824B2C0}" type="presOf" srcId="{D6FDA4CF-F46E-46D3-8144-36EC5E9568FE}" destId="{8A3E19B1-EB88-4BEB-A6FE-AAA4746EE782}" srcOrd="0" destOrd="0" presId="urn:microsoft.com/office/officeart/2005/8/layout/vList3"/>
    <dgm:cxn modelId="{6DA400CA-D89A-497C-ABFD-77929505DCE3}" srcId="{A94EBBED-420F-4422-A66D-A49BAB63688C}" destId="{40BCFDD0-831C-49AE-BD49-5A8FB6793F99}" srcOrd="0" destOrd="0" parTransId="{C487E3B0-152D-4344-A804-37830D6904C7}" sibTransId="{EBA2F595-DE4D-4F70-B2D4-03D5243B8A8B}"/>
    <dgm:cxn modelId="{66FDA6D1-A19C-4D82-B12E-B84760AC4D2F}" srcId="{A94EBBED-420F-4422-A66D-A49BAB63688C}" destId="{D6FDA4CF-F46E-46D3-8144-36EC5E9568FE}" srcOrd="1" destOrd="0" parTransId="{B1FA9A41-D528-45B9-BD2A-7E3A04E140A6}" sibTransId="{A2329642-48FC-425F-8A5C-24C834BC58C8}"/>
    <dgm:cxn modelId="{6BF696C2-032B-4A4B-8726-5FAEB8BAFBBB}" type="presParOf" srcId="{28612A74-04E7-4163-9ED0-31CC1F91443E}" destId="{BDE3E620-2C69-486B-9BF4-095EFDA2CA3A}" srcOrd="0" destOrd="0" presId="urn:microsoft.com/office/officeart/2005/8/layout/vList3"/>
    <dgm:cxn modelId="{10FC450A-D518-4F68-A55C-98121DB8B1E3}" type="presParOf" srcId="{BDE3E620-2C69-486B-9BF4-095EFDA2CA3A}" destId="{1159AD21-0FC7-4570-8022-D9E625895A6F}" srcOrd="0" destOrd="0" presId="urn:microsoft.com/office/officeart/2005/8/layout/vList3"/>
    <dgm:cxn modelId="{F0A20E55-55CF-4370-9EF8-4C059D5CA498}" type="presParOf" srcId="{BDE3E620-2C69-486B-9BF4-095EFDA2CA3A}" destId="{96B11E17-D7AB-408B-9054-08F3449F97CF}" srcOrd="1" destOrd="0" presId="urn:microsoft.com/office/officeart/2005/8/layout/vList3"/>
    <dgm:cxn modelId="{A2284034-339D-4FDF-8148-4E1470FED306}" type="presParOf" srcId="{28612A74-04E7-4163-9ED0-31CC1F91443E}" destId="{0ADF1A07-E991-4700-A88C-C4DED5CE036B}" srcOrd="1" destOrd="0" presId="urn:microsoft.com/office/officeart/2005/8/layout/vList3"/>
    <dgm:cxn modelId="{72BAABAF-CB91-42C2-AFDA-E1605596DD2B}" type="presParOf" srcId="{28612A74-04E7-4163-9ED0-31CC1F91443E}" destId="{B34A16B5-3516-4420-BAB3-F09AB9A01723}" srcOrd="2" destOrd="0" presId="urn:microsoft.com/office/officeart/2005/8/layout/vList3"/>
    <dgm:cxn modelId="{6EF22667-0BF6-4009-AC49-B5BD4D99BD0C}" type="presParOf" srcId="{B34A16B5-3516-4420-BAB3-F09AB9A01723}" destId="{044667C0-629D-49AD-A2AC-B2FC01479DD9}" srcOrd="0" destOrd="0" presId="urn:microsoft.com/office/officeart/2005/8/layout/vList3"/>
    <dgm:cxn modelId="{7E9C9F6C-802B-4B98-8658-C9193FCF813E}" type="presParOf" srcId="{B34A16B5-3516-4420-BAB3-F09AB9A01723}" destId="{8A3E19B1-EB88-4BEB-A6FE-AAA4746EE782}" srcOrd="1" destOrd="0" presId="urn:microsoft.com/office/officeart/2005/8/layout/vList3"/>
    <dgm:cxn modelId="{D86B2B78-E5C9-4F87-87FB-CBE024C06A2C}" type="presParOf" srcId="{28612A74-04E7-4163-9ED0-31CC1F91443E}" destId="{19842F8F-CB45-423C-BE5A-C0AEE0C03AF4}" srcOrd="3" destOrd="0" presId="urn:microsoft.com/office/officeart/2005/8/layout/vList3"/>
    <dgm:cxn modelId="{4F9E9FC0-E07A-4C8D-9142-380CC69E0A0A}" type="presParOf" srcId="{28612A74-04E7-4163-9ED0-31CC1F91443E}" destId="{5200EF56-147F-4DF6-AA3F-955C11A39308}" srcOrd="4" destOrd="0" presId="urn:microsoft.com/office/officeart/2005/8/layout/vList3"/>
    <dgm:cxn modelId="{AEB4F657-E281-4911-AF7E-30BC25BD6051}" type="presParOf" srcId="{5200EF56-147F-4DF6-AA3F-955C11A39308}" destId="{5FA5969E-6327-46FF-815C-03785D581817}" srcOrd="0" destOrd="0" presId="urn:microsoft.com/office/officeart/2005/8/layout/vList3"/>
    <dgm:cxn modelId="{994B4037-55E4-47E9-89D3-E6054C29251E}" type="presParOf" srcId="{5200EF56-147F-4DF6-AA3F-955C11A39308}" destId="{796422AA-476D-4376-90C0-8198F800AE9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E28865-3FB7-41D5-B937-8834F9F981C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DE4737B8-3332-43CB-912D-5DE42F2C09F8}">
      <dgm:prSet phldrT="[Text]"/>
      <dgm:spPr>
        <a:solidFill>
          <a:schemeClr val="accent1">
            <a:lumMod val="75000"/>
          </a:schemeClr>
        </a:solidFill>
      </dgm:spPr>
      <dgm:t>
        <a:bodyPr/>
        <a:lstStyle/>
        <a:p>
          <a:r>
            <a:rPr lang="en-IN"/>
            <a:t>Analyse market</a:t>
          </a:r>
        </a:p>
      </dgm:t>
    </dgm:pt>
    <dgm:pt modelId="{18DBC21E-96FB-4F18-A9B8-9986A633E8DD}" type="parTrans" cxnId="{288A2ECB-B831-467A-969F-0141AFCFD0F3}">
      <dgm:prSet/>
      <dgm:spPr/>
      <dgm:t>
        <a:bodyPr/>
        <a:lstStyle/>
        <a:p>
          <a:endParaRPr lang="en-IN"/>
        </a:p>
      </dgm:t>
    </dgm:pt>
    <dgm:pt modelId="{6117C876-AFF6-4CCA-A128-32F13145A30E}" type="sibTrans" cxnId="{288A2ECB-B831-467A-969F-0141AFCFD0F3}">
      <dgm:prSet/>
      <dgm:spPr/>
      <dgm:t>
        <a:bodyPr/>
        <a:lstStyle/>
        <a:p>
          <a:endParaRPr lang="en-IN"/>
        </a:p>
      </dgm:t>
    </dgm:pt>
    <dgm:pt modelId="{56DB84AF-5D20-41B2-9BDD-D31EFB0E7220}">
      <dgm:prSet phldrT="[Text]" custT="1"/>
      <dgm:spPr/>
      <dgm:t>
        <a:bodyPr/>
        <a:lstStyle/>
        <a:p>
          <a:r>
            <a:rPr lang="en-US" sz="2000"/>
            <a:t>Brand/ad/price judgement </a:t>
          </a:r>
          <a:endParaRPr lang="en-IN" sz="2000"/>
        </a:p>
      </dgm:t>
    </dgm:pt>
    <dgm:pt modelId="{1245B238-6C0E-4161-BBA1-8B1074E3629D}" type="parTrans" cxnId="{02A3ACCC-4E9F-414A-B83E-912540628360}">
      <dgm:prSet/>
      <dgm:spPr/>
      <dgm:t>
        <a:bodyPr/>
        <a:lstStyle/>
        <a:p>
          <a:endParaRPr lang="en-IN"/>
        </a:p>
      </dgm:t>
    </dgm:pt>
    <dgm:pt modelId="{BFE304A9-5DD8-40E0-9C58-A9DF7D2ADF7A}" type="sibTrans" cxnId="{02A3ACCC-4E9F-414A-B83E-912540628360}">
      <dgm:prSet/>
      <dgm:spPr/>
      <dgm:t>
        <a:bodyPr/>
        <a:lstStyle/>
        <a:p>
          <a:endParaRPr lang="en-IN"/>
        </a:p>
      </dgm:t>
    </dgm:pt>
    <dgm:pt modelId="{A8A5AEE2-BE2C-43BE-B089-939C89D40735}">
      <dgm:prSet phldrT="[Text]"/>
      <dgm:spPr>
        <a:solidFill>
          <a:schemeClr val="accent1">
            <a:lumMod val="75000"/>
          </a:schemeClr>
        </a:solidFill>
      </dgm:spPr>
      <dgm:t>
        <a:bodyPr/>
        <a:lstStyle/>
        <a:p>
          <a:r>
            <a:rPr lang="en-IN"/>
            <a:t>Analyse Competition</a:t>
          </a:r>
        </a:p>
      </dgm:t>
    </dgm:pt>
    <dgm:pt modelId="{E07D6223-F54A-4B28-897C-B08CFD6CD2A1}" type="parTrans" cxnId="{01DE262B-E0F9-46DD-A0B1-3273DA66CEA1}">
      <dgm:prSet/>
      <dgm:spPr/>
      <dgm:t>
        <a:bodyPr/>
        <a:lstStyle/>
        <a:p>
          <a:endParaRPr lang="en-IN"/>
        </a:p>
      </dgm:t>
    </dgm:pt>
    <dgm:pt modelId="{5B05EDA2-3C6A-45BD-8CD4-6FB02DBB15BE}" type="sibTrans" cxnId="{01DE262B-E0F9-46DD-A0B1-3273DA66CEA1}">
      <dgm:prSet/>
      <dgm:spPr/>
      <dgm:t>
        <a:bodyPr/>
        <a:lstStyle/>
        <a:p>
          <a:endParaRPr lang="en-IN"/>
        </a:p>
      </dgm:t>
    </dgm:pt>
    <dgm:pt modelId="{CF5C3FD6-DC02-41E2-9671-90A9EE8FC66C}">
      <dgm:prSet phldrT="[Text]" custT="1"/>
      <dgm:spPr/>
      <dgm:t>
        <a:bodyPr/>
        <a:lstStyle/>
        <a:p>
          <a:r>
            <a:rPr lang="en-US" sz="2000"/>
            <a:t>Marketing strategy adopted by competitors</a:t>
          </a:r>
          <a:endParaRPr lang="en-IN" sz="2000"/>
        </a:p>
      </dgm:t>
    </dgm:pt>
    <dgm:pt modelId="{2FA3FA45-B26D-454D-B892-DE54BBCE5A35}" type="parTrans" cxnId="{F1A99A6A-2402-4510-BA50-76BBB3FE96B0}">
      <dgm:prSet/>
      <dgm:spPr/>
      <dgm:t>
        <a:bodyPr/>
        <a:lstStyle/>
        <a:p>
          <a:endParaRPr lang="en-IN"/>
        </a:p>
      </dgm:t>
    </dgm:pt>
    <dgm:pt modelId="{04C2C72B-0CE8-47CB-A487-8C83963D9FAF}" type="sibTrans" cxnId="{F1A99A6A-2402-4510-BA50-76BBB3FE96B0}">
      <dgm:prSet/>
      <dgm:spPr/>
      <dgm:t>
        <a:bodyPr/>
        <a:lstStyle/>
        <a:p>
          <a:endParaRPr lang="en-IN"/>
        </a:p>
      </dgm:t>
    </dgm:pt>
    <dgm:pt modelId="{0AF650CB-FF66-4B21-B3E7-735883A6D8F9}">
      <dgm:prSet custT="1"/>
      <dgm:spPr/>
      <dgm:t>
        <a:bodyPr/>
        <a:lstStyle/>
        <a:p>
          <a:r>
            <a:rPr lang="en-US" sz="2000"/>
            <a:t> Competitor brands and placements analyze market</a:t>
          </a:r>
          <a:endParaRPr lang="en-IN" sz="2000"/>
        </a:p>
      </dgm:t>
    </dgm:pt>
    <dgm:pt modelId="{B0370630-CB04-4C41-92F9-F7841D6EB01B}" type="parTrans" cxnId="{43BBC842-2D2C-4236-81AE-587560857BC1}">
      <dgm:prSet/>
      <dgm:spPr/>
      <dgm:t>
        <a:bodyPr/>
        <a:lstStyle/>
        <a:p>
          <a:endParaRPr lang="en-IN"/>
        </a:p>
      </dgm:t>
    </dgm:pt>
    <dgm:pt modelId="{8009721D-5A96-4DBD-809C-BBD3F885919C}" type="sibTrans" cxnId="{43BBC842-2D2C-4236-81AE-587560857BC1}">
      <dgm:prSet/>
      <dgm:spPr/>
      <dgm:t>
        <a:bodyPr/>
        <a:lstStyle/>
        <a:p>
          <a:endParaRPr lang="en-IN"/>
        </a:p>
      </dgm:t>
    </dgm:pt>
    <dgm:pt modelId="{BFE78A38-DFFC-4B52-816F-D5FE90DC1B3D}">
      <dgm:prSet phldrT="[Text]" custT="1"/>
      <dgm:spPr/>
      <dgm:t>
        <a:bodyPr/>
        <a:lstStyle/>
        <a:p>
          <a:r>
            <a:rPr lang="en-US" sz="2000"/>
            <a:t>Tracing offerings and rebates analyze competition</a:t>
          </a:r>
          <a:endParaRPr lang="en-IN" sz="2000"/>
        </a:p>
      </dgm:t>
    </dgm:pt>
    <dgm:pt modelId="{A9456D50-535D-4B1B-ACD2-BDF501DBB648}" type="sibTrans" cxnId="{8452747B-C7D2-4C58-A028-423BBD2806D8}">
      <dgm:prSet/>
      <dgm:spPr/>
      <dgm:t>
        <a:bodyPr/>
        <a:lstStyle/>
        <a:p>
          <a:endParaRPr lang="en-IN"/>
        </a:p>
      </dgm:t>
    </dgm:pt>
    <dgm:pt modelId="{0B919281-EAEE-4A9A-9AE1-DFD739F79D79}" type="parTrans" cxnId="{8452747B-C7D2-4C58-A028-423BBD2806D8}">
      <dgm:prSet/>
      <dgm:spPr/>
      <dgm:t>
        <a:bodyPr/>
        <a:lstStyle/>
        <a:p>
          <a:endParaRPr lang="en-IN"/>
        </a:p>
      </dgm:t>
    </dgm:pt>
    <dgm:pt modelId="{465B45C0-DB11-443F-B1F7-97114EF6435B}" type="pres">
      <dgm:prSet presAssocID="{39E28865-3FB7-41D5-B937-8834F9F981C7}" presName="Name0" presStyleCnt="0">
        <dgm:presLayoutVars>
          <dgm:dir/>
          <dgm:animLvl val="lvl"/>
          <dgm:resizeHandles val="exact"/>
        </dgm:presLayoutVars>
      </dgm:prSet>
      <dgm:spPr/>
    </dgm:pt>
    <dgm:pt modelId="{2F8DC569-E2E6-4D78-8D53-87E38AA1AF03}" type="pres">
      <dgm:prSet presAssocID="{39E28865-3FB7-41D5-B937-8834F9F981C7}" presName="tSp" presStyleCnt="0"/>
      <dgm:spPr/>
    </dgm:pt>
    <dgm:pt modelId="{6D1601CD-C0D9-4329-8291-414EE8A661DD}" type="pres">
      <dgm:prSet presAssocID="{39E28865-3FB7-41D5-B937-8834F9F981C7}" presName="bSp" presStyleCnt="0"/>
      <dgm:spPr/>
    </dgm:pt>
    <dgm:pt modelId="{974BEEB7-C771-4783-B2C3-82EDA0F0B940}" type="pres">
      <dgm:prSet presAssocID="{39E28865-3FB7-41D5-B937-8834F9F981C7}" presName="process" presStyleCnt="0"/>
      <dgm:spPr/>
    </dgm:pt>
    <dgm:pt modelId="{EFB3D028-9826-4341-8DCE-F4AD500D6BCE}" type="pres">
      <dgm:prSet presAssocID="{DE4737B8-3332-43CB-912D-5DE42F2C09F8}" presName="composite1" presStyleCnt="0"/>
      <dgm:spPr/>
    </dgm:pt>
    <dgm:pt modelId="{8FED297C-FBD6-4173-8567-56021448F789}" type="pres">
      <dgm:prSet presAssocID="{DE4737B8-3332-43CB-912D-5DE42F2C09F8}" presName="dummyNode1" presStyleLbl="node1" presStyleIdx="0" presStyleCnt="2"/>
      <dgm:spPr/>
    </dgm:pt>
    <dgm:pt modelId="{23219FF8-A64D-417D-97B8-F8AA105E2114}" type="pres">
      <dgm:prSet presAssocID="{DE4737B8-3332-43CB-912D-5DE42F2C09F8}" presName="childNode1" presStyleLbl="bgAcc1" presStyleIdx="0" presStyleCnt="2" custLinFactNeighborX="9150" custLinFactNeighborY="-5579">
        <dgm:presLayoutVars>
          <dgm:bulletEnabled val="1"/>
        </dgm:presLayoutVars>
      </dgm:prSet>
      <dgm:spPr/>
    </dgm:pt>
    <dgm:pt modelId="{1399E652-781C-4F21-B360-A510B8C49247}" type="pres">
      <dgm:prSet presAssocID="{DE4737B8-3332-43CB-912D-5DE42F2C09F8}" presName="childNode1tx" presStyleLbl="bgAcc1" presStyleIdx="0" presStyleCnt="2">
        <dgm:presLayoutVars>
          <dgm:bulletEnabled val="1"/>
        </dgm:presLayoutVars>
      </dgm:prSet>
      <dgm:spPr/>
    </dgm:pt>
    <dgm:pt modelId="{7411E958-B8B4-4217-8208-C6CC5E4CE012}" type="pres">
      <dgm:prSet presAssocID="{DE4737B8-3332-43CB-912D-5DE42F2C09F8}" presName="parentNode1" presStyleLbl="node1" presStyleIdx="0" presStyleCnt="2">
        <dgm:presLayoutVars>
          <dgm:chMax val="1"/>
          <dgm:bulletEnabled val="1"/>
        </dgm:presLayoutVars>
      </dgm:prSet>
      <dgm:spPr/>
    </dgm:pt>
    <dgm:pt modelId="{88C26384-3C6C-4363-878F-A8EC720D76A6}" type="pres">
      <dgm:prSet presAssocID="{DE4737B8-3332-43CB-912D-5DE42F2C09F8}" presName="connSite1" presStyleCnt="0"/>
      <dgm:spPr/>
    </dgm:pt>
    <dgm:pt modelId="{B5E7F1F3-C229-49EF-90E3-CA9654D3178E}" type="pres">
      <dgm:prSet presAssocID="{6117C876-AFF6-4CCA-A128-32F13145A30E}" presName="Name9" presStyleLbl="sibTrans2D1" presStyleIdx="0" presStyleCnt="1" custAng="20818858" custLinFactNeighborX="-974" custLinFactNeighborY="-6928"/>
      <dgm:spPr/>
    </dgm:pt>
    <dgm:pt modelId="{86E736A5-6BB6-42CD-914D-02B0208844E9}" type="pres">
      <dgm:prSet presAssocID="{A8A5AEE2-BE2C-43BE-B089-939C89D40735}" presName="composite2" presStyleCnt="0"/>
      <dgm:spPr/>
    </dgm:pt>
    <dgm:pt modelId="{3D494F63-CD14-4204-A899-68422A2E8C51}" type="pres">
      <dgm:prSet presAssocID="{A8A5AEE2-BE2C-43BE-B089-939C89D40735}" presName="dummyNode2" presStyleLbl="node1" presStyleIdx="0" presStyleCnt="2"/>
      <dgm:spPr/>
    </dgm:pt>
    <dgm:pt modelId="{300D3886-0598-4CE8-AB9F-43300163CC85}" type="pres">
      <dgm:prSet presAssocID="{A8A5AEE2-BE2C-43BE-B089-939C89D40735}" presName="childNode2" presStyleLbl="bgAcc1" presStyleIdx="1" presStyleCnt="2">
        <dgm:presLayoutVars>
          <dgm:bulletEnabled val="1"/>
        </dgm:presLayoutVars>
      </dgm:prSet>
      <dgm:spPr/>
    </dgm:pt>
    <dgm:pt modelId="{184176D0-84C6-415F-BF11-EE59BFD63B4F}" type="pres">
      <dgm:prSet presAssocID="{A8A5AEE2-BE2C-43BE-B089-939C89D40735}" presName="childNode2tx" presStyleLbl="bgAcc1" presStyleIdx="1" presStyleCnt="2">
        <dgm:presLayoutVars>
          <dgm:bulletEnabled val="1"/>
        </dgm:presLayoutVars>
      </dgm:prSet>
      <dgm:spPr/>
    </dgm:pt>
    <dgm:pt modelId="{8AA6C79C-E0E8-454C-ACEB-11618DE6774A}" type="pres">
      <dgm:prSet presAssocID="{A8A5AEE2-BE2C-43BE-B089-939C89D40735}" presName="parentNode2" presStyleLbl="node1" presStyleIdx="1" presStyleCnt="2">
        <dgm:presLayoutVars>
          <dgm:chMax val="0"/>
          <dgm:bulletEnabled val="1"/>
        </dgm:presLayoutVars>
      </dgm:prSet>
      <dgm:spPr/>
    </dgm:pt>
    <dgm:pt modelId="{8DF87AEA-D4A0-4B76-9EC0-EAF08964DE61}" type="pres">
      <dgm:prSet presAssocID="{A8A5AEE2-BE2C-43BE-B089-939C89D40735}" presName="connSite2" presStyleCnt="0"/>
      <dgm:spPr/>
    </dgm:pt>
  </dgm:ptLst>
  <dgm:cxnLst>
    <dgm:cxn modelId="{6237CB05-B1E0-4060-B699-CD74120A30F8}" type="presOf" srcId="{0AF650CB-FF66-4B21-B3E7-735883A6D8F9}" destId="{1399E652-781C-4F21-B360-A510B8C49247}" srcOrd="1" destOrd="1" presId="urn:microsoft.com/office/officeart/2005/8/layout/hProcess4"/>
    <dgm:cxn modelId="{C7CA2E25-6D71-45B5-BCCC-2DD00ED4F502}" type="presOf" srcId="{39E28865-3FB7-41D5-B937-8834F9F981C7}" destId="{465B45C0-DB11-443F-B1F7-97114EF6435B}" srcOrd="0" destOrd="0" presId="urn:microsoft.com/office/officeart/2005/8/layout/hProcess4"/>
    <dgm:cxn modelId="{01DE262B-E0F9-46DD-A0B1-3273DA66CEA1}" srcId="{39E28865-3FB7-41D5-B937-8834F9F981C7}" destId="{A8A5AEE2-BE2C-43BE-B089-939C89D40735}" srcOrd="1" destOrd="0" parTransId="{E07D6223-F54A-4B28-897C-B08CFD6CD2A1}" sibTransId="{5B05EDA2-3C6A-45BD-8CD4-6FB02DBB15BE}"/>
    <dgm:cxn modelId="{BC22442E-B2B1-4056-B351-D01E0332ED22}" type="presOf" srcId="{BFE78A38-DFFC-4B52-816F-D5FE90DC1B3D}" destId="{300D3886-0598-4CE8-AB9F-43300163CC85}" srcOrd="0" destOrd="1" presId="urn:microsoft.com/office/officeart/2005/8/layout/hProcess4"/>
    <dgm:cxn modelId="{D0E79D33-1AB9-416E-8E5A-10193A8385B3}" type="presOf" srcId="{0AF650CB-FF66-4B21-B3E7-735883A6D8F9}" destId="{23219FF8-A64D-417D-97B8-F8AA105E2114}" srcOrd="0" destOrd="1" presId="urn:microsoft.com/office/officeart/2005/8/layout/hProcess4"/>
    <dgm:cxn modelId="{43BBC842-2D2C-4236-81AE-587560857BC1}" srcId="{DE4737B8-3332-43CB-912D-5DE42F2C09F8}" destId="{0AF650CB-FF66-4B21-B3E7-735883A6D8F9}" srcOrd="1" destOrd="0" parTransId="{B0370630-CB04-4C41-92F9-F7841D6EB01B}" sibTransId="{8009721D-5A96-4DBD-809C-BBD3F885919C}"/>
    <dgm:cxn modelId="{F1A99A6A-2402-4510-BA50-76BBB3FE96B0}" srcId="{A8A5AEE2-BE2C-43BE-B089-939C89D40735}" destId="{CF5C3FD6-DC02-41E2-9671-90A9EE8FC66C}" srcOrd="0" destOrd="0" parTransId="{2FA3FA45-B26D-454D-B892-DE54BBCE5A35}" sibTransId="{04C2C72B-0CE8-47CB-A487-8C83963D9FAF}"/>
    <dgm:cxn modelId="{CA564E50-4A0C-4AC0-A392-E03AF8DC273A}" type="presOf" srcId="{BFE78A38-DFFC-4B52-816F-D5FE90DC1B3D}" destId="{184176D0-84C6-415F-BF11-EE59BFD63B4F}" srcOrd="1" destOrd="1" presId="urn:microsoft.com/office/officeart/2005/8/layout/hProcess4"/>
    <dgm:cxn modelId="{9C8E3252-63FA-4876-B674-1A9C1155B3DD}" type="presOf" srcId="{56DB84AF-5D20-41B2-9BDD-D31EFB0E7220}" destId="{1399E652-781C-4F21-B360-A510B8C49247}" srcOrd="1" destOrd="0" presId="urn:microsoft.com/office/officeart/2005/8/layout/hProcess4"/>
    <dgm:cxn modelId="{DB838473-1505-4E25-814A-A1BC188C2B8B}" type="presOf" srcId="{DE4737B8-3332-43CB-912D-5DE42F2C09F8}" destId="{7411E958-B8B4-4217-8208-C6CC5E4CE012}" srcOrd="0" destOrd="0" presId="urn:microsoft.com/office/officeart/2005/8/layout/hProcess4"/>
    <dgm:cxn modelId="{726F3657-B634-47BC-A89B-055E72B4D85D}" type="presOf" srcId="{6117C876-AFF6-4CCA-A128-32F13145A30E}" destId="{B5E7F1F3-C229-49EF-90E3-CA9654D3178E}" srcOrd="0" destOrd="0" presId="urn:microsoft.com/office/officeart/2005/8/layout/hProcess4"/>
    <dgm:cxn modelId="{F8AFF659-D225-4926-988A-39633B7F0F76}" type="presOf" srcId="{CF5C3FD6-DC02-41E2-9671-90A9EE8FC66C}" destId="{184176D0-84C6-415F-BF11-EE59BFD63B4F}" srcOrd="1" destOrd="0" presId="urn:microsoft.com/office/officeart/2005/8/layout/hProcess4"/>
    <dgm:cxn modelId="{8452747B-C7D2-4C58-A028-423BBD2806D8}" srcId="{A8A5AEE2-BE2C-43BE-B089-939C89D40735}" destId="{BFE78A38-DFFC-4B52-816F-D5FE90DC1B3D}" srcOrd="1" destOrd="0" parTransId="{0B919281-EAEE-4A9A-9AE1-DFD739F79D79}" sibTransId="{A9456D50-535D-4B1B-ACD2-BDF501DBB648}"/>
    <dgm:cxn modelId="{288A2ECB-B831-467A-969F-0141AFCFD0F3}" srcId="{39E28865-3FB7-41D5-B937-8834F9F981C7}" destId="{DE4737B8-3332-43CB-912D-5DE42F2C09F8}" srcOrd="0" destOrd="0" parTransId="{18DBC21E-96FB-4F18-A9B8-9986A633E8DD}" sibTransId="{6117C876-AFF6-4CCA-A128-32F13145A30E}"/>
    <dgm:cxn modelId="{02A3ACCC-4E9F-414A-B83E-912540628360}" srcId="{DE4737B8-3332-43CB-912D-5DE42F2C09F8}" destId="{56DB84AF-5D20-41B2-9BDD-D31EFB0E7220}" srcOrd="0" destOrd="0" parTransId="{1245B238-6C0E-4161-BBA1-8B1074E3629D}" sibTransId="{BFE304A9-5DD8-40E0-9C58-A9DF7D2ADF7A}"/>
    <dgm:cxn modelId="{993144D7-092E-45D2-A994-5088EB885255}" type="presOf" srcId="{A8A5AEE2-BE2C-43BE-B089-939C89D40735}" destId="{8AA6C79C-E0E8-454C-ACEB-11618DE6774A}" srcOrd="0" destOrd="0" presId="urn:microsoft.com/office/officeart/2005/8/layout/hProcess4"/>
    <dgm:cxn modelId="{558A95D8-DDF1-4912-B276-FFC8E34709BE}" type="presOf" srcId="{56DB84AF-5D20-41B2-9BDD-D31EFB0E7220}" destId="{23219FF8-A64D-417D-97B8-F8AA105E2114}" srcOrd="0" destOrd="0" presId="urn:microsoft.com/office/officeart/2005/8/layout/hProcess4"/>
    <dgm:cxn modelId="{F0F385F1-04E0-4488-961F-B3E78F9B7990}" type="presOf" srcId="{CF5C3FD6-DC02-41E2-9671-90A9EE8FC66C}" destId="{300D3886-0598-4CE8-AB9F-43300163CC85}" srcOrd="0" destOrd="0" presId="urn:microsoft.com/office/officeart/2005/8/layout/hProcess4"/>
    <dgm:cxn modelId="{6D0DA012-CA38-4671-8391-F05BFCFC9B63}" type="presParOf" srcId="{465B45C0-DB11-443F-B1F7-97114EF6435B}" destId="{2F8DC569-E2E6-4D78-8D53-87E38AA1AF03}" srcOrd="0" destOrd="0" presId="urn:microsoft.com/office/officeart/2005/8/layout/hProcess4"/>
    <dgm:cxn modelId="{D5DCFD94-8A5C-42E6-A162-9350629F1F9B}" type="presParOf" srcId="{465B45C0-DB11-443F-B1F7-97114EF6435B}" destId="{6D1601CD-C0D9-4329-8291-414EE8A661DD}" srcOrd="1" destOrd="0" presId="urn:microsoft.com/office/officeart/2005/8/layout/hProcess4"/>
    <dgm:cxn modelId="{3DE98A53-2A9A-4EDB-83D5-D80304698AF9}" type="presParOf" srcId="{465B45C0-DB11-443F-B1F7-97114EF6435B}" destId="{974BEEB7-C771-4783-B2C3-82EDA0F0B940}" srcOrd="2" destOrd="0" presId="urn:microsoft.com/office/officeart/2005/8/layout/hProcess4"/>
    <dgm:cxn modelId="{5FB4B127-2B28-459E-BF95-92A082B71FC4}" type="presParOf" srcId="{974BEEB7-C771-4783-B2C3-82EDA0F0B940}" destId="{EFB3D028-9826-4341-8DCE-F4AD500D6BCE}" srcOrd="0" destOrd="0" presId="urn:microsoft.com/office/officeart/2005/8/layout/hProcess4"/>
    <dgm:cxn modelId="{65855B9C-F7AA-4EC9-A80C-267ACDF867BF}" type="presParOf" srcId="{EFB3D028-9826-4341-8DCE-F4AD500D6BCE}" destId="{8FED297C-FBD6-4173-8567-56021448F789}" srcOrd="0" destOrd="0" presId="urn:microsoft.com/office/officeart/2005/8/layout/hProcess4"/>
    <dgm:cxn modelId="{4D87D584-1426-4EE1-8F32-AE2AD3A9FAB6}" type="presParOf" srcId="{EFB3D028-9826-4341-8DCE-F4AD500D6BCE}" destId="{23219FF8-A64D-417D-97B8-F8AA105E2114}" srcOrd="1" destOrd="0" presId="urn:microsoft.com/office/officeart/2005/8/layout/hProcess4"/>
    <dgm:cxn modelId="{8A9FB70B-0CD9-4BD8-A43E-B02AFDB14415}" type="presParOf" srcId="{EFB3D028-9826-4341-8DCE-F4AD500D6BCE}" destId="{1399E652-781C-4F21-B360-A510B8C49247}" srcOrd="2" destOrd="0" presId="urn:microsoft.com/office/officeart/2005/8/layout/hProcess4"/>
    <dgm:cxn modelId="{D1BA8C4E-00ED-469C-AD88-4015C1496DBD}" type="presParOf" srcId="{EFB3D028-9826-4341-8DCE-F4AD500D6BCE}" destId="{7411E958-B8B4-4217-8208-C6CC5E4CE012}" srcOrd="3" destOrd="0" presId="urn:microsoft.com/office/officeart/2005/8/layout/hProcess4"/>
    <dgm:cxn modelId="{44D1FDAB-E5E7-43AF-89BF-B72E66574BA0}" type="presParOf" srcId="{EFB3D028-9826-4341-8DCE-F4AD500D6BCE}" destId="{88C26384-3C6C-4363-878F-A8EC720D76A6}" srcOrd="4" destOrd="0" presId="urn:microsoft.com/office/officeart/2005/8/layout/hProcess4"/>
    <dgm:cxn modelId="{513AB7B2-5873-4398-9CAE-72F86BA85057}" type="presParOf" srcId="{974BEEB7-C771-4783-B2C3-82EDA0F0B940}" destId="{B5E7F1F3-C229-49EF-90E3-CA9654D3178E}" srcOrd="1" destOrd="0" presId="urn:microsoft.com/office/officeart/2005/8/layout/hProcess4"/>
    <dgm:cxn modelId="{B866DFA3-BA51-4032-8A26-437658BF1C50}" type="presParOf" srcId="{974BEEB7-C771-4783-B2C3-82EDA0F0B940}" destId="{86E736A5-6BB6-42CD-914D-02B0208844E9}" srcOrd="2" destOrd="0" presId="urn:microsoft.com/office/officeart/2005/8/layout/hProcess4"/>
    <dgm:cxn modelId="{BF84F076-E558-40F0-BEEE-FD02C6100D7A}" type="presParOf" srcId="{86E736A5-6BB6-42CD-914D-02B0208844E9}" destId="{3D494F63-CD14-4204-A899-68422A2E8C51}" srcOrd="0" destOrd="0" presId="urn:microsoft.com/office/officeart/2005/8/layout/hProcess4"/>
    <dgm:cxn modelId="{5E1AFC17-615F-42ED-905E-C335F1B0E183}" type="presParOf" srcId="{86E736A5-6BB6-42CD-914D-02B0208844E9}" destId="{300D3886-0598-4CE8-AB9F-43300163CC85}" srcOrd="1" destOrd="0" presId="urn:microsoft.com/office/officeart/2005/8/layout/hProcess4"/>
    <dgm:cxn modelId="{01ED8EAF-D2E3-4B2F-8F90-031AE559A03C}" type="presParOf" srcId="{86E736A5-6BB6-42CD-914D-02B0208844E9}" destId="{184176D0-84C6-415F-BF11-EE59BFD63B4F}" srcOrd="2" destOrd="0" presId="urn:microsoft.com/office/officeart/2005/8/layout/hProcess4"/>
    <dgm:cxn modelId="{47ACDAFE-B395-49F6-9947-715B82EE178A}" type="presParOf" srcId="{86E736A5-6BB6-42CD-914D-02B0208844E9}" destId="{8AA6C79C-E0E8-454C-ACEB-11618DE6774A}" srcOrd="3" destOrd="0" presId="urn:microsoft.com/office/officeart/2005/8/layout/hProcess4"/>
    <dgm:cxn modelId="{16A087B0-E75C-469E-A1F5-D759F48347FD}" type="presParOf" srcId="{86E736A5-6BB6-42CD-914D-02B0208844E9}" destId="{8DF87AEA-D4A0-4B76-9EC0-EAF08964DE6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9036F6-0FD1-41B1-865F-6848ED0CD6CF}" type="doc">
      <dgm:prSet loTypeId="urn:microsoft.com/office/officeart/2005/8/layout/default" loCatId="list" qsTypeId="urn:microsoft.com/office/officeart/2005/8/quickstyle/simple4" qsCatId="simple" csTypeId="urn:microsoft.com/office/officeart/2005/8/colors/accent1_2" csCatId="accent1" phldr="1"/>
      <dgm:spPr/>
    </dgm:pt>
    <dgm:pt modelId="{8F1B37A7-495E-4A66-B525-ADF6D19A7CF1}">
      <dgm:prSet phldrT="[Text]" custT="1"/>
      <dgm:spPr>
        <a:solidFill>
          <a:schemeClr val="accent1">
            <a:lumMod val="75000"/>
          </a:schemeClr>
        </a:solidFill>
      </dgm:spPr>
      <dgm:t>
        <a:bodyPr/>
        <a:lstStyle/>
        <a:p>
          <a:pPr algn="ctr">
            <a:buFont typeface="Arial" panose="020B0604020202020204" pitchFamily="34" charset="0"/>
            <a:buChar char="•"/>
          </a:pPr>
          <a:r>
            <a:rPr lang="en-IN" sz="2000" b="1">
              <a:highlight>
                <a:srgbClr val="000000"/>
              </a:highlight>
            </a:rPr>
            <a:t>Awareness</a:t>
          </a:r>
        </a:p>
        <a:p>
          <a:pPr algn="l">
            <a:buFont typeface="Arial" panose="020B0604020202020204" pitchFamily="34" charset="0"/>
            <a:buChar char="•"/>
          </a:pPr>
          <a:r>
            <a:rPr lang="en-IN" sz="1500"/>
            <a:t>Initially we showcased all our product features in our advertisement to create an impression on our product for the customer.</a:t>
          </a:r>
        </a:p>
        <a:p>
          <a:pPr algn="l">
            <a:buFont typeface="Arial" panose="020B0604020202020204" pitchFamily="34" charset="0"/>
            <a:buChar char="•"/>
          </a:pPr>
          <a:r>
            <a:rPr lang="en-IN" sz="1500"/>
            <a:t>It portrays a complete picture of our product which is an essential step for initial brand advertisement</a:t>
          </a:r>
        </a:p>
        <a:p>
          <a:pPr algn="l">
            <a:buFont typeface="Arial" panose="020B0604020202020204" pitchFamily="34" charset="0"/>
            <a:buChar char="•"/>
          </a:pPr>
          <a:r>
            <a:rPr lang="en-IN" sz="1500"/>
            <a:t>We applied this strategy in Q3</a:t>
          </a:r>
        </a:p>
      </dgm:t>
    </dgm:pt>
    <dgm:pt modelId="{6D635EDE-FA8F-468C-94AA-A0C07F0153FC}" type="parTrans" cxnId="{6FE0ED5E-65D7-4111-8108-0A99CE92F959}">
      <dgm:prSet/>
      <dgm:spPr/>
      <dgm:t>
        <a:bodyPr/>
        <a:lstStyle/>
        <a:p>
          <a:endParaRPr lang="en-IN"/>
        </a:p>
      </dgm:t>
    </dgm:pt>
    <dgm:pt modelId="{FF9F7FD3-3446-4179-AA5F-E9B9CC02318F}" type="sibTrans" cxnId="{6FE0ED5E-65D7-4111-8108-0A99CE92F959}">
      <dgm:prSet/>
      <dgm:spPr/>
      <dgm:t>
        <a:bodyPr/>
        <a:lstStyle/>
        <a:p>
          <a:endParaRPr lang="en-IN"/>
        </a:p>
      </dgm:t>
    </dgm:pt>
    <dgm:pt modelId="{7641EB37-21C5-4BFB-89A2-F929EE7EDA94}">
      <dgm:prSet phldrT="[Text]" custT="1"/>
      <dgm:spPr>
        <a:solidFill>
          <a:schemeClr val="accent1">
            <a:lumMod val="75000"/>
          </a:schemeClr>
        </a:solidFill>
      </dgm:spPr>
      <dgm:t>
        <a:bodyPr/>
        <a:lstStyle/>
        <a:p>
          <a:pPr algn="ctr">
            <a:buFont typeface="Arial" panose="020B0604020202020204" pitchFamily="34" charset="0"/>
            <a:buNone/>
          </a:pPr>
          <a:r>
            <a:rPr lang="en-IN" sz="2000" b="1">
              <a:highlight>
                <a:srgbClr val="000000"/>
              </a:highlight>
            </a:rPr>
            <a:t>Interest</a:t>
          </a:r>
          <a:endParaRPr lang="en-IN" sz="1400" b="1">
            <a:highlight>
              <a:srgbClr val="000000"/>
            </a:highlight>
          </a:endParaRPr>
        </a:p>
        <a:p>
          <a:pPr algn="l">
            <a:buFont typeface="Arial" panose="020B0604020202020204" pitchFamily="34" charset="0"/>
            <a:buChar char="•"/>
          </a:pPr>
          <a:r>
            <a:rPr lang="en-IN" sz="1500"/>
            <a:t>Later in the all quarters we applied interest strategy to showcase only highlighted features of product to create an interest amongst our customers.</a:t>
          </a:r>
        </a:p>
        <a:p>
          <a:pPr algn="l">
            <a:buFont typeface="Arial" panose="020B0604020202020204" pitchFamily="34" charset="0"/>
            <a:buChar char="•"/>
          </a:pPr>
          <a:r>
            <a:rPr lang="en-IN" sz="1500"/>
            <a:t>We created attractive advertisement by prioritising the highest rated need / basic need of the customer</a:t>
          </a:r>
        </a:p>
        <a:p>
          <a:pPr algn="l">
            <a:buFont typeface="Arial" panose="020B0604020202020204" pitchFamily="34" charset="0"/>
            <a:buChar char="•"/>
          </a:pPr>
          <a:r>
            <a:rPr lang="en-IN" sz="1500"/>
            <a:t>This helped to capture the attention of customer </a:t>
          </a:r>
        </a:p>
        <a:p>
          <a:pPr algn="ctr">
            <a:buFont typeface="Arial" panose="020B0604020202020204" pitchFamily="34" charset="0"/>
            <a:buChar char="•"/>
          </a:pPr>
          <a:endParaRPr lang="en-IN" sz="1200"/>
        </a:p>
      </dgm:t>
    </dgm:pt>
    <dgm:pt modelId="{170032F2-2063-4865-B02F-611AE921FF6C}" type="parTrans" cxnId="{49E61917-8AF7-46D2-B5A7-100A2B746A1D}">
      <dgm:prSet/>
      <dgm:spPr/>
      <dgm:t>
        <a:bodyPr/>
        <a:lstStyle/>
        <a:p>
          <a:endParaRPr lang="en-IN"/>
        </a:p>
      </dgm:t>
    </dgm:pt>
    <dgm:pt modelId="{7138D9EE-B420-4AE8-9493-C5AD412E3F9C}" type="sibTrans" cxnId="{49E61917-8AF7-46D2-B5A7-100A2B746A1D}">
      <dgm:prSet/>
      <dgm:spPr/>
      <dgm:t>
        <a:bodyPr/>
        <a:lstStyle/>
        <a:p>
          <a:endParaRPr lang="en-IN"/>
        </a:p>
      </dgm:t>
    </dgm:pt>
    <dgm:pt modelId="{6F4C8F49-E9A3-4CCF-81CD-9DFF94F8867A}" type="pres">
      <dgm:prSet presAssocID="{229036F6-0FD1-41B1-865F-6848ED0CD6CF}" presName="diagram" presStyleCnt="0">
        <dgm:presLayoutVars>
          <dgm:dir/>
          <dgm:resizeHandles val="exact"/>
        </dgm:presLayoutVars>
      </dgm:prSet>
      <dgm:spPr/>
    </dgm:pt>
    <dgm:pt modelId="{2BB652CD-5437-4AF4-8ECC-EB60F0A1E849}" type="pres">
      <dgm:prSet presAssocID="{8F1B37A7-495E-4A66-B525-ADF6D19A7CF1}" presName="node" presStyleLbl="node1" presStyleIdx="0" presStyleCnt="2" custScaleX="250980" custScaleY="210915" custLinFactNeighborY="-24101">
        <dgm:presLayoutVars>
          <dgm:bulletEnabled val="1"/>
        </dgm:presLayoutVars>
      </dgm:prSet>
      <dgm:spPr/>
    </dgm:pt>
    <dgm:pt modelId="{A2FE9819-BE00-480F-B6E5-E032344C5F69}" type="pres">
      <dgm:prSet presAssocID="{FF9F7FD3-3446-4179-AA5F-E9B9CC02318F}" presName="sibTrans" presStyleCnt="0"/>
      <dgm:spPr/>
    </dgm:pt>
    <dgm:pt modelId="{74F3831F-848A-4623-91FA-058FFA4B85DF}" type="pres">
      <dgm:prSet presAssocID="{7641EB37-21C5-4BFB-89A2-F929EE7EDA94}" presName="node" presStyleLbl="node1" presStyleIdx="1" presStyleCnt="2" custScaleX="253400" custScaleY="289297">
        <dgm:presLayoutVars>
          <dgm:bulletEnabled val="1"/>
        </dgm:presLayoutVars>
      </dgm:prSet>
      <dgm:spPr/>
    </dgm:pt>
  </dgm:ptLst>
  <dgm:cxnLst>
    <dgm:cxn modelId="{66267B0C-C9AB-44DB-B627-59CB39E86A6A}" type="presOf" srcId="{7641EB37-21C5-4BFB-89A2-F929EE7EDA94}" destId="{74F3831F-848A-4623-91FA-058FFA4B85DF}" srcOrd="0" destOrd="0" presId="urn:microsoft.com/office/officeart/2005/8/layout/default"/>
    <dgm:cxn modelId="{49E61917-8AF7-46D2-B5A7-100A2B746A1D}" srcId="{229036F6-0FD1-41B1-865F-6848ED0CD6CF}" destId="{7641EB37-21C5-4BFB-89A2-F929EE7EDA94}" srcOrd="1" destOrd="0" parTransId="{170032F2-2063-4865-B02F-611AE921FF6C}" sibTransId="{7138D9EE-B420-4AE8-9493-C5AD412E3F9C}"/>
    <dgm:cxn modelId="{6FE0ED5E-65D7-4111-8108-0A99CE92F959}" srcId="{229036F6-0FD1-41B1-865F-6848ED0CD6CF}" destId="{8F1B37A7-495E-4A66-B525-ADF6D19A7CF1}" srcOrd="0" destOrd="0" parTransId="{6D635EDE-FA8F-468C-94AA-A0C07F0153FC}" sibTransId="{FF9F7FD3-3446-4179-AA5F-E9B9CC02318F}"/>
    <dgm:cxn modelId="{DDB82586-EBAE-41C3-9081-5CF4E61E6150}" type="presOf" srcId="{8F1B37A7-495E-4A66-B525-ADF6D19A7CF1}" destId="{2BB652CD-5437-4AF4-8ECC-EB60F0A1E849}" srcOrd="0" destOrd="0" presId="urn:microsoft.com/office/officeart/2005/8/layout/default"/>
    <dgm:cxn modelId="{F38F2E98-96A2-46F3-8F2E-136F3BB0AD78}" type="presOf" srcId="{229036F6-0FD1-41B1-865F-6848ED0CD6CF}" destId="{6F4C8F49-E9A3-4CCF-81CD-9DFF94F8867A}" srcOrd="0" destOrd="0" presId="urn:microsoft.com/office/officeart/2005/8/layout/default"/>
    <dgm:cxn modelId="{3BD98F1E-0E41-4ABC-8F28-FD7B261F9D73}" type="presParOf" srcId="{6F4C8F49-E9A3-4CCF-81CD-9DFF94F8867A}" destId="{2BB652CD-5437-4AF4-8ECC-EB60F0A1E849}" srcOrd="0" destOrd="0" presId="urn:microsoft.com/office/officeart/2005/8/layout/default"/>
    <dgm:cxn modelId="{D217DC8F-7CC4-4FB9-8F6C-4703D3D222E4}" type="presParOf" srcId="{6F4C8F49-E9A3-4CCF-81CD-9DFF94F8867A}" destId="{A2FE9819-BE00-480F-B6E5-E032344C5F69}" srcOrd="1" destOrd="0" presId="urn:microsoft.com/office/officeart/2005/8/layout/default"/>
    <dgm:cxn modelId="{3DD72C58-5762-437C-BEC9-90ED7633BCEB}" type="presParOf" srcId="{6F4C8F49-E9A3-4CCF-81CD-9DFF94F8867A}" destId="{74F3831F-848A-4623-91FA-058FFA4B85D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F6C115-8568-41B3-AD44-86467A5727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3E66E9D-C806-4D16-A7EB-10AEF6147750}">
      <dgm:prSet phldrT="[Text]"/>
      <dgm:spPr>
        <a:solidFill>
          <a:schemeClr val="accent1">
            <a:lumMod val="75000"/>
          </a:schemeClr>
        </a:solidFill>
      </dgm:spPr>
      <dgm:t>
        <a:bodyPr/>
        <a:lstStyle/>
        <a:p>
          <a:pPr algn="ctr"/>
          <a:r>
            <a:rPr lang="en-US" b="1">
              <a:highlight>
                <a:srgbClr val="000000"/>
              </a:highlight>
            </a:rPr>
            <a:t>Value Based Pricing </a:t>
          </a:r>
        </a:p>
        <a:p>
          <a:pPr algn="ctr"/>
          <a:r>
            <a:rPr lang="en-US" b="1">
              <a:highlight>
                <a:srgbClr val="000000"/>
              </a:highlight>
            </a:rPr>
            <a:t>Q1, Q2</a:t>
          </a:r>
        </a:p>
      </dgm:t>
    </dgm:pt>
    <dgm:pt modelId="{BAD963B2-51E3-40D7-ADEC-F97E207FBA58}" type="parTrans" cxnId="{3E951778-30E8-458D-84F6-748F69678347}">
      <dgm:prSet/>
      <dgm:spPr/>
      <dgm:t>
        <a:bodyPr/>
        <a:lstStyle/>
        <a:p>
          <a:pPr algn="l"/>
          <a:endParaRPr lang="en-US"/>
        </a:p>
      </dgm:t>
    </dgm:pt>
    <dgm:pt modelId="{EC642ED3-5D2E-4AE3-ACFA-91DB08572F8B}" type="sibTrans" cxnId="{3E951778-30E8-458D-84F6-748F69678347}">
      <dgm:prSet/>
      <dgm:spPr/>
      <dgm:t>
        <a:bodyPr/>
        <a:lstStyle/>
        <a:p>
          <a:pPr algn="l"/>
          <a:endParaRPr lang="en-US"/>
        </a:p>
      </dgm:t>
    </dgm:pt>
    <dgm:pt modelId="{9E7DA730-5266-4F3F-9FBC-DAFD6C01FF03}">
      <dgm:prSet phldrT="[Text]"/>
      <dgm:spPr/>
      <dgm:t>
        <a:bodyPr/>
        <a:lstStyle/>
        <a:p>
          <a:pPr algn="l">
            <a:buFont typeface="Arial" panose="020B0604020202020204" pitchFamily="34" charset="0"/>
            <a:buChar char="•"/>
          </a:pPr>
          <a:r>
            <a:rPr lang="en-US"/>
            <a:t>Products in these quarters were designed as per customer needs and values (top 5 needs and applications of Mercedes).</a:t>
          </a:r>
        </a:p>
      </dgm:t>
    </dgm:pt>
    <dgm:pt modelId="{326211A1-F9A1-4793-81CE-E5DB3A9DEAD4}" type="parTrans" cxnId="{75D4D5A9-E9CD-483F-930F-E1928CA686C9}">
      <dgm:prSet/>
      <dgm:spPr/>
      <dgm:t>
        <a:bodyPr/>
        <a:lstStyle/>
        <a:p>
          <a:pPr algn="l"/>
          <a:endParaRPr lang="en-US"/>
        </a:p>
      </dgm:t>
    </dgm:pt>
    <dgm:pt modelId="{FE36DEDE-4596-4E8A-97BD-3330C620E5C0}" type="sibTrans" cxnId="{75D4D5A9-E9CD-483F-930F-E1928CA686C9}">
      <dgm:prSet/>
      <dgm:spPr/>
      <dgm:t>
        <a:bodyPr/>
        <a:lstStyle/>
        <a:p>
          <a:pPr algn="l"/>
          <a:endParaRPr lang="en-US"/>
        </a:p>
      </dgm:t>
    </dgm:pt>
    <dgm:pt modelId="{73352F6E-65BF-4C60-9421-1BEEEA82D09E}">
      <dgm:prSet phldrT="[Text]"/>
      <dgm:spPr>
        <a:solidFill>
          <a:schemeClr val="accent1">
            <a:lumMod val="75000"/>
          </a:schemeClr>
        </a:solidFill>
      </dgm:spPr>
      <dgm:t>
        <a:bodyPr/>
        <a:lstStyle/>
        <a:p>
          <a:pPr algn="ctr">
            <a:buNone/>
          </a:pPr>
          <a:r>
            <a:rPr lang="en-US" b="1">
              <a:highlight>
                <a:srgbClr val="000000"/>
              </a:highlight>
            </a:rPr>
            <a:t>Cost based pricing</a:t>
          </a:r>
        </a:p>
        <a:p>
          <a:pPr algn="ctr">
            <a:buNone/>
          </a:pPr>
          <a:r>
            <a:rPr lang="en-US" b="1">
              <a:highlight>
                <a:srgbClr val="000000"/>
              </a:highlight>
            </a:rPr>
            <a:t>Q3, Q4</a:t>
          </a:r>
        </a:p>
      </dgm:t>
    </dgm:pt>
    <dgm:pt modelId="{5D84AF9A-A1DC-4160-9E26-E0A18E613A88}" type="parTrans" cxnId="{67409239-09BD-4B36-98FF-682971774F3B}">
      <dgm:prSet/>
      <dgm:spPr/>
      <dgm:t>
        <a:bodyPr/>
        <a:lstStyle/>
        <a:p>
          <a:pPr algn="l"/>
          <a:endParaRPr lang="en-US"/>
        </a:p>
      </dgm:t>
    </dgm:pt>
    <dgm:pt modelId="{60299CE7-F2B0-490B-8D61-0CC981611559}" type="sibTrans" cxnId="{67409239-09BD-4B36-98FF-682971774F3B}">
      <dgm:prSet/>
      <dgm:spPr/>
      <dgm:t>
        <a:bodyPr/>
        <a:lstStyle/>
        <a:p>
          <a:pPr algn="l"/>
          <a:endParaRPr lang="en-US"/>
        </a:p>
      </dgm:t>
    </dgm:pt>
    <dgm:pt modelId="{574224CC-C046-4B56-889D-6CD6627DD450}">
      <dgm:prSet phldrT="[Text]"/>
      <dgm:spPr/>
      <dgm:t>
        <a:bodyPr/>
        <a:lstStyle/>
        <a:p>
          <a:pPr algn="l">
            <a:buFont typeface="Arial" panose="020B0604020202020204" pitchFamily="34" charset="0"/>
            <a:buChar char="•"/>
          </a:pPr>
          <a:r>
            <a:rPr lang="en-US"/>
            <a:t>Workhorse and Traveler products pricing were based on all costs incurred during production.</a:t>
          </a:r>
        </a:p>
      </dgm:t>
    </dgm:pt>
    <dgm:pt modelId="{F8DB072D-6D63-4E5F-AB22-A0CC4A46B8F3}" type="parTrans" cxnId="{45C4FC30-B4F8-4DDC-BA2B-7C3120EBF628}">
      <dgm:prSet/>
      <dgm:spPr/>
      <dgm:t>
        <a:bodyPr/>
        <a:lstStyle/>
        <a:p>
          <a:pPr algn="l"/>
          <a:endParaRPr lang="en-US"/>
        </a:p>
      </dgm:t>
    </dgm:pt>
    <dgm:pt modelId="{DC49CBF0-4287-4D89-9663-780D54A0D589}" type="sibTrans" cxnId="{45C4FC30-B4F8-4DDC-BA2B-7C3120EBF628}">
      <dgm:prSet/>
      <dgm:spPr/>
      <dgm:t>
        <a:bodyPr/>
        <a:lstStyle/>
        <a:p>
          <a:pPr algn="l"/>
          <a:endParaRPr lang="en-US"/>
        </a:p>
      </dgm:t>
    </dgm:pt>
    <dgm:pt modelId="{C7BB4ECC-5DDC-40EE-ACF0-70AFF61E3B31}">
      <dgm:prSet phldrT="[Text]"/>
      <dgm:spPr>
        <a:solidFill>
          <a:schemeClr val="accent1">
            <a:lumMod val="75000"/>
          </a:schemeClr>
        </a:solidFill>
      </dgm:spPr>
      <dgm:t>
        <a:bodyPr/>
        <a:lstStyle/>
        <a:p>
          <a:pPr algn="ctr"/>
          <a:r>
            <a:rPr lang="en-US" b="1">
              <a:highlight>
                <a:srgbClr val="000000"/>
              </a:highlight>
            </a:rPr>
            <a:t>Competition based pricing</a:t>
          </a:r>
        </a:p>
        <a:p>
          <a:pPr algn="ctr"/>
          <a:r>
            <a:rPr lang="en-US" b="1">
              <a:highlight>
                <a:srgbClr val="000000"/>
              </a:highlight>
            </a:rPr>
            <a:t>Q5, Q6</a:t>
          </a:r>
        </a:p>
      </dgm:t>
    </dgm:pt>
    <dgm:pt modelId="{C13B0271-C929-436E-B6E6-C679068E450E}" type="parTrans" cxnId="{F80AB0CB-2D0B-4AB2-9591-3D151C5FCD36}">
      <dgm:prSet/>
      <dgm:spPr/>
      <dgm:t>
        <a:bodyPr/>
        <a:lstStyle/>
        <a:p>
          <a:pPr algn="l"/>
          <a:endParaRPr lang="en-US"/>
        </a:p>
      </dgm:t>
    </dgm:pt>
    <dgm:pt modelId="{8DF5699F-BC15-47B3-A98A-87B1E4D74120}" type="sibTrans" cxnId="{F80AB0CB-2D0B-4AB2-9591-3D151C5FCD36}">
      <dgm:prSet/>
      <dgm:spPr/>
      <dgm:t>
        <a:bodyPr/>
        <a:lstStyle/>
        <a:p>
          <a:pPr algn="l"/>
          <a:endParaRPr lang="en-US"/>
        </a:p>
      </dgm:t>
    </dgm:pt>
    <dgm:pt modelId="{AD81E67C-A6FF-472E-B500-6E85153069C5}">
      <dgm:prSet phldrT="[Text]"/>
      <dgm:spPr/>
      <dgm:t>
        <a:bodyPr/>
        <a:lstStyle/>
        <a:p>
          <a:pPr algn="l"/>
          <a:r>
            <a:rPr lang="en-US"/>
            <a:t>We came up with Dynamic pricing strategy to maximize the profits from each segment and to match the market condition.</a:t>
          </a:r>
        </a:p>
      </dgm:t>
    </dgm:pt>
    <dgm:pt modelId="{910AD952-1270-4643-8F58-DF5ECB56D5C7}" type="parTrans" cxnId="{870EB3EC-4882-404C-A2BA-C0F091A7D2C6}">
      <dgm:prSet/>
      <dgm:spPr/>
      <dgm:t>
        <a:bodyPr/>
        <a:lstStyle/>
        <a:p>
          <a:pPr algn="l"/>
          <a:endParaRPr lang="en-US"/>
        </a:p>
      </dgm:t>
    </dgm:pt>
    <dgm:pt modelId="{46331B04-BC2C-416E-8BB7-BDD2F3DDAB50}" type="sibTrans" cxnId="{870EB3EC-4882-404C-A2BA-C0F091A7D2C6}">
      <dgm:prSet/>
      <dgm:spPr/>
      <dgm:t>
        <a:bodyPr/>
        <a:lstStyle/>
        <a:p>
          <a:pPr algn="l"/>
          <a:endParaRPr lang="en-US"/>
        </a:p>
      </dgm:t>
    </dgm:pt>
    <dgm:pt modelId="{1A7AB80D-8042-4EDB-B72C-925089FBE666}">
      <dgm:prSet/>
      <dgm:spPr/>
      <dgm:t>
        <a:bodyPr/>
        <a:lstStyle/>
        <a:p>
          <a:pPr algn="l"/>
          <a:r>
            <a:rPr lang="en-US"/>
            <a:t>Focused on increasing customer loyalty.</a:t>
          </a:r>
        </a:p>
      </dgm:t>
    </dgm:pt>
    <dgm:pt modelId="{6C5A22F1-7C83-442A-A02D-BE200FEEE6DA}" type="parTrans" cxnId="{94E7F3D3-0D01-4B0D-A825-1A87018C46BB}">
      <dgm:prSet/>
      <dgm:spPr/>
      <dgm:t>
        <a:bodyPr/>
        <a:lstStyle/>
        <a:p>
          <a:pPr algn="l"/>
          <a:endParaRPr lang="en-US"/>
        </a:p>
      </dgm:t>
    </dgm:pt>
    <dgm:pt modelId="{A9B5AF49-A2B0-47A8-B3A0-E659DFD000A6}" type="sibTrans" cxnId="{94E7F3D3-0D01-4B0D-A825-1A87018C46BB}">
      <dgm:prSet/>
      <dgm:spPr/>
      <dgm:t>
        <a:bodyPr/>
        <a:lstStyle/>
        <a:p>
          <a:pPr algn="l"/>
          <a:endParaRPr lang="en-US"/>
        </a:p>
      </dgm:t>
    </dgm:pt>
    <dgm:pt modelId="{C6A8B843-BB7F-4259-B5B1-FC8AE44B9EA6}">
      <dgm:prSet/>
      <dgm:spPr/>
      <dgm:t>
        <a:bodyPr/>
        <a:lstStyle/>
        <a:p>
          <a:pPr algn="l"/>
          <a:r>
            <a:rPr lang="en-US"/>
            <a:t>In Q4 we came up with psychological pricing strategy to capture the Workhorse segment.</a:t>
          </a:r>
        </a:p>
      </dgm:t>
    </dgm:pt>
    <dgm:pt modelId="{8265FFE9-8ED2-4D67-8135-08D5681EFA43}" type="parTrans" cxnId="{5875EF7F-DA66-48B2-A7E6-990A3ADF33CA}">
      <dgm:prSet/>
      <dgm:spPr/>
      <dgm:t>
        <a:bodyPr/>
        <a:lstStyle/>
        <a:p>
          <a:pPr algn="l"/>
          <a:endParaRPr lang="en-US"/>
        </a:p>
      </dgm:t>
    </dgm:pt>
    <dgm:pt modelId="{7C07D3A5-A726-43F9-A434-D061DD7F6BF6}" type="sibTrans" cxnId="{5875EF7F-DA66-48B2-A7E6-990A3ADF33CA}">
      <dgm:prSet/>
      <dgm:spPr/>
      <dgm:t>
        <a:bodyPr/>
        <a:lstStyle/>
        <a:p>
          <a:pPr algn="l"/>
          <a:endParaRPr lang="en-US"/>
        </a:p>
      </dgm:t>
    </dgm:pt>
    <dgm:pt modelId="{01677FA5-FADE-4746-B22C-770AC717B9CC}">
      <dgm:prSet/>
      <dgm:spPr/>
      <dgm:t>
        <a:bodyPr/>
        <a:lstStyle/>
        <a:p>
          <a:pPr algn="l"/>
          <a:r>
            <a:rPr lang="en-US"/>
            <a:t>For the Mercedes segment we increased the price of the product to improve the profits.</a:t>
          </a:r>
        </a:p>
      </dgm:t>
    </dgm:pt>
    <dgm:pt modelId="{D544824A-36D7-4A2C-839E-25491E4410A3}" type="parTrans" cxnId="{CB764892-C021-4ECF-B59E-06ACCBF84F17}">
      <dgm:prSet/>
      <dgm:spPr/>
      <dgm:t>
        <a:bodyPr/>
        <a:lstStyle/>
        <a:p>
          <a:pPr algn="l"/>
          <a:endParaRPr lang="en-US"/>
        </a:p>
      </dgm:t>
    </dgm:pt>
    <dgm:pt modelId="{5B4319FF-62E8-4792-9DFD-C45D7E45507B}" type="sibTrans" cxnId="{CB764892-C021-4ECF-B59E-06ACCBF84F17}">
      <dgm:prSet/>
      <dgm:spPr/>
      <dgm:t>
        <a:bodyPr/>
        <a:lstStyle/>
        <a:p>
          <a:pPr algn="l"/>
          <a:endParaRPr lang="en-US"/>
        </a:p>
      </dgm:t>
    </dgm:pt>
    <dgm:pt modelId="{A4BDCC97-51F2-4BC1-8B77-160B01AAB6A8}">
      <dgm:prSet/>
      <dgm:spPr/>
      <dgm:t>
        <a:bodyPr/>
        <a:lstStyle/>
        <a:p>
          <a:pPr algn="l"/>
          <a:r>
            <a:rPr lang="en-US"/>
            <a:t>To spike demand in new products and to help increase the sales</a:t>
          </a:r>
        </a:p>
      </dgm:t>
    </dgm:pt>
    <dgm:pt modelId="{19E6C52A-2825-4992-90A5-856B69B7AC17}" type="parTrans" cxnId="{860676A9-3446-4BEA-80EA-A1DCDA7CA808}">
      <dgm:prSet/>
      <dgm:spPr/>
      <dgm:t>
        <a:bodyPr/>
        <a:lstStyle/>
        <a:p>
          <a:pPr algn="l"/>
          <a:endParaRPr lang="en-US"/>
        </a:p>
      </dgm:t>
    </dgm:pt>
    <dgm:pt modelId="{A2C83C3B-942D-4340-9B73-1E1033538371}" type="sibTrans" cxnId="{860676A9-3446-4BEA-80EA-A1DCDA7CA808}">
      <dgm:prSet/>
      <dgm:spPr/>
      <dgm:t>
        <a:bodyPr/>
        <a:lstStyle/>
        <a:p>
          <a:pPr algn="l"/>
          <a:endParaRPr lang="en-US"/>
        </a:p>
      </dgm:t>
    </dgm:pt>
    <dgm:pt modelId="{85566FC3-8C01-4F1B-8F74-FBF16F9ACE20}" type="pres">
      <dgm:prSet presAssocID="{63F6C115-8568-41B3-AD44-86467A572744}" presName="Name0" presStyleCnt="0">
        <dgm:presLayoutVars>
          <dgm:dir/>
          <dgm:animLvl val="lvl"/>
          <dgm:resizeHandles val="exact"/>
        </dgm:presLayoutVars>
      </dgm:prSet>
      <dgm:spPr/>
    </dgm:pt>
    <dgm:pt modelId="{87E57CCC-4E66-4B06-87E6-079CD4A926F1}" type="pres">
      <dgm:prSet presAssocID="{33E66E9D-C806-4D16-A7EB-10AEF6147750}" presName="composite" presStyleCnt="0"/>
      <dgm:spPr/>
    </dgm:pt>
    <dgm:pt modelId="{D0E10E20-BC37-4CC7-917A-DE817EF08DF2}" type="pres">
      <dgm:prSet presAssocID="{33E66E9D-C806-4D16-A7EB-10AEF6147750}" presName="parTx" presStyleLbl="alignNode1" presStyleIdx="0" presStyleCnt="3">
        <dgm:presLayoutVars>
          <dgm:chMax val="0"/>
          <dgm:chPref val="0"/>
          <dgm:bulletEnabled val="1"/>
        </dgm:presLayoutVars>
      </dgm:prSet>
      <dgm:spPr/>
    </dgm:pt>
    <dgm:pt modelId="{02C9DC0A-1967-41CB-AFB4-9E4C5F2AA03C}" type="pres">
      <dgm:prSet presAssocID="{33E66E9D-C806-4D16-A7EB-10AEF6147750}" presName="desTx" presStyleLbl="alignAccFollowNode1" presStyleIdx="0" presStyleCnt="3">
        <dgm:presLayoutVars>
          <dgm:bulletEnabled val="1"/>
        </dgm:presLayoutVars>
      </dgm:prSet>
      <dgm:spPr/>
    </dgm:pt>
    <dgm:pt modelId="{A47E1EF0-0FEF-4ABE-BFF9-55EC8B9B1C4B}" type="pres">
      <dgm:prSet presAssocID="{EC642ED3-5D2E-4AE3-ACFA-91DB08572F8B}" presName="space" presStyleCnt="0"/>
      <dgm:spPr/>
    </dgm:pt>
    <dgm:pt modelId="{471B74D6-C984-409E-AFC2-326FCAE1B10B}" type="pres">
      <dgm:prSet presAssocID="{73352F6E-65BF-4C60-9421-1BEEEA82D09E}" presName="composite" presStyleCnt="0"/>
      <dgm:spPr/>
    </dgm:pt>
    <dgm:pt modelId="{42FA8574-3DDB-4783-9F6C-C9FC50E67D92}" type="pres">
      <dgm:prSet presAssocID="{73352F6E-65BF-4C60-9421-1BEEEA82D09E}" presName="parTx" presStyleLbl="alignNode1" presStyleIdx="1" presStyleCnt="3">
        <dgm:presLayoutVars>
          <dgm:chMax val="0"/>
          <dgm:chPref val="0"/>
          <dgm:bulletEnabled val="1"/>
        </dgm:presLayoutVars>
      </dgm:prSet>
      <dgm:spPr/>
    </dgm:pt>
    <dgm:pt modelId="{0A43DC35-AB75-493E-87AE-B9B319FA2085}" type="pres">
      <dgm:prSet presAssocID="{73352F6E-65BF-4C60-9421-1BEEEA82D09E}" presName="desTx" presStyleLbl="alignAccFollowNode1" presStyleIdx="1" presStyleCnt="3">
        <dgm:presLayoutVars>
          <dgm:bulletEnabled val="1"/>
        </dgm:presLayoutVars>
      </dgm:prSet>
      <dgm:spPr/>
    </dgm:pt>
    <dgm:pt modelId="{E8C1A4F8-FBF2-432C-8C57-F7B3FE29A58B}" type="pres">
      <dgm:prSet presAssocID="{60299CE7-F2B0-490B-8D61-0CC981611559}" presName="space" presStyleCnt="0"/>
      <dgm:spPr/>
    </dgm:pt>
    <dgm:pt modelId="{440CBDDE-B1B2-4C31-BD92-542914A38BD9}" type="pres">
      <dgm:prSet presAssocID="{C7BB4ECC-5DDC-40EE-ACF0-70AFF61E3B31}" presName="composite" presStyleCnt="0"/>
      <dgm:spPr/>
    </dgm:pt>
    <dgm:pt modelId="{A3AD4C96-F5DC-4B83-B220-1A37AAB0D805}" type="pres">
      <dgm:prSet presAssocID="{C7BB4ECC-5DDC-40EE-ACF0-70AFF61E3B31}" presName="parTx" presStyleLbl="alignNode1" presStyleIdx="2" presStyleCnt="3">
        <dgm:presLayoutVars>
          <dgm:chMax val="0"/>
          <dgm:chPref val="0"/>
          <dgm:bulletEnabled val="1"/>
        </dgm:presLayoutVars>
      </dgm:prSet>
      <dgm:spPr/>
    </dgm:pt>
    <dgm:pt modelId="{D26FBE33-CD40-423C-8D50-37D2137F48CD}" type="pres">
      <dgm:prSet presAssocID="{C7BB4ECC-5DDC-40EE-ACF0-70AFF61E3B31}" presName="desTx" presStyleLbl="alignAccFollowNode1" presStyleIdx="2" presStyleCnt="3">
        <dgm:presLayoutVars>
          <dgm:bulletEnabled val="1"/>
        </dgm:presLayoutVars>
      </dgm:prSet>
      <dgm:spPr/>
    </dgm:pt>
  </dgm:ptLst>
  <dgm:cxnLst>
    <dgm:cxn modelId="{1512FF1A-E4AA-4612-A12F-742CDCF56AE1}" type="presOf" srcId="{73352F6E-65BF-4C60-9421-1BEEEA82D09E}" destId="{42FA8574-3DDB-4783-9F6C-C9FC50E67D92}" srcOrd="0" destOrd="0" presId="urn:microsoft.com/office/officeart/2005/8/layout/hList1"/>
    <dgm:cxn modelId="{B8E43D24-9EEA-4AB2-B404-6DD016FCE917}" type="presOf" srcId="{A4BDCC97-51F2-4BC1-8B77-160B01AAB6A8}" destId="{D26FBE33-CD40-423C-8D50-37D2137F48CD}" srcOrd="0" destOrd="1" presId="urn:microsoft.com/office/officeart/2005/8/layout/hList1"/>
    <dgm:cxn modelId="{45C4FC30-B4F8-4DDC-BA2B-7C3120EBF628}" srcId="{73352F6E-65BF-4C60-9421-1BEEEA82D09E}" destId="{574224CC-C046-4B56-889D-6CD6627DD450}" srcOrd="0" destOrd="0" parTransId="{F8DB072D-6D63-4E5F-AB22-A0CC4A46B8F3}" sibTransId="{DC49CBF0-4287-4D89-9663-780D54A0D589}"/>
    <dgm:cxn modelId="{67409239-09BD-4B36-98FF-682971774F3B}" srcId="{63F6C115-8568-41B3-AD44-86467A572744}" destId="{73352F6E-65BF-4C60-9421-1BEEEA82D09E}" srcOrd="1" destOrd="0" parTransId="{5D84AF9A-A1DC-4160-9E26-E0A18E613A88}" sibTransId="{60299CE7-F2B0-490B-8D61-0CC981611559}"/>
    <dgm:cxn modelId="{4E62F93E-488A-4B6D-9CEC-40ACC6DCA660}" type="presOf" srcId="{1A7AB80D-8042-4EDB-B72C-925089FBE666}" destId="{02C9DC0A-1967-41CB-AFB4-9E4C5F2AA03C}" srcOrd="0" destOrd="1" presId="urn:microsoft.com/office/officeart/2005/8/layout/hList1"/>
    <dgm:cxn modelId="{3E951778-30E8-458D-84F6-748F69678347}" srcId="{63F6C115-8568-41B3-AD44-86467A572744}" destId="{33E66E9D-C806-4D16-A7EB-10AEF6147750}" srcOrd="0" destOrd="0" parTransId="{BAD963B2-51E3-40D7-ADEC-F97E207FBA58}" sibTransId="{EC642ED3-5D2E-4AE3-ACFA-91DB08572F8B}"/>
    <dgm:cxn modelId="{1B1C5C7C-2B22-4A67-B70F-615762D14E03}" type="presOf" srcId="{9E7DA730-5266-4F3F-9FBC-DAFD6C01FF03}" destId="{02C9DC0A-1967-41CB-AFB4-9E4C5F2AA03C}" srcOrd="0" destOrd="0" presId="urn:microsoft.com/office/officeart/2005/8/layout/hList1"/>
    <dgm:cxn modelId="{B8E3917D-79F8-41D6-95E2-B312BBAFF126}" type="presOf" srcId="{63F6C115-8568-41B3-AD44-86467A572744}" destId="{85566FC3-8C01-4F1B-8F74-FBF16F9ACE20}" srcOrd="0" destOrd="0" presId="urn:microsoft.com/office/officeart/2005/8/layout/hList1"/>
    <dgm:cxn modelId="{5875EF7F-DA66-48B2-A7E6-990A3ADF33CA}" srcId="{73352F6E-65BF-4C60-9421-1BEEEA82D09E}" destId="{C6A8B843-BB7F-4259-B5B1-FC8AE44B9EA6}" srcOrd="1" destOrd="0" parTransId="{8265FFE9-8ED2-4D67-8135-08D5681EFA43}" sibTransId="{7C07D3A5-A726-43F9-A434-D061DD7F6BF6}"/>
    <dgm:cxn modelId="{AAF56880-54EF-4157-B6B2-0593151E8DA4}" type="presOf" srcId="{C6A8B843-BB7F-4259-B5B1-FC8AE44B9EA6}" destId="{0A43DC35-AB75-493E-87AE-B9B319FA2085}" srcOrd="0" destOrd="1" presId="urn:microsoft.com/office/officeart/2005/8/layout/hList1"/>
    <dgm:cxn modelId="{CB764892-C021-4ECF-B59E-06ACCBF84F17}" srcId="{73352F6E-65BF-4C60-9421-1BEEEA82D09E}" destId="{01677FA5-FADE-4746-B22C-770AC717B9CC}" srcOrd="2" destOrd="0" parTransId="{D544824A-36D7-4A2C-839E-25491E4410A3}" sibTransId="{5B4319FF-62E8-4792-9DFD-C45D7E45507B}"/>
    <dgm:cxn modelId="{AB023AA7-4837-423A-95AB-0594C0FA5A63}" type="presOf" srcId="{AD81E67C-A6FF-472E-B500-6E85153069C5}" destId="{D26FBE33-CD40-423C-8D50-37D2137F48CD}" srcOrd="0" destOrd="0" presId="urn:microsoft.com/office/officeart/2005/8/layout/hList1"/>
    <dgm:cxn modelId="{860676A9-3446-4BEA-80EA-A1DCDA7CA808}" srcId="{C7BB4ECC-5DDC-40EE-ACF0-70AFF61E3B31}" destId="{A4BDCC97-51F2-4BC1-8B77-160B01AAB6A8}" srcOrd="1" destOrd="0" parTransId="{19E6C52A-2825-4992-90A5-856B69B7AC17}" sibTransId="{A2C83C3B-942D-4340-9B73-1E1033538371}"/>
    <dgm:cxn modelId="{75D4D5A9-E9CD-483F-930F-E1928CA686C9}" srcId="{33E66E9D-C806-4D16-A7EB-10AEF6147750}" destId="{9E7DA730-5266-4F3F-9FBC-DAFD6C01FF03}" srcOrd="0" destOrd="0" parTransId="{326211A1-F9A1-4793-81CE-E5DB3A9DEAD4}" sibTransId="{FE36DEDE-4596-4E8A-97BD-3330C620E5C0}"/>
    <dgm:cxn modelId="{BFE331B7-0C5C-481A-A1B9-2CF77CF0DA24}" type="presOf" srcId="{01677FA5-FADE-4746-B22C-770AC717B9CC}" destId="{0A43DC35-AB75-493E-87AE-B9B319FA2085}" srcOrd="0" destOrd="2" presId="urn:microsoft.com/office/officeart/2005/8/layout/hList1"/>
    <dgm:cxn modelId="{4EB198C7-959E-4D06-AB3B-7090C99B7D01}" type="presOf" srcId="{C7BB4ECC-5DDC-40EE-ACF0-70AFF61E3B31}" destId="{A3AD4C96-F5DC-4B83-B220-1A37AAB0D805}" srcOrd="0" destOrd="0" presId="urn:microsoft.com/office/officeart/2005/8/layout/hList1"/>
    <dgm:cxn modelId="{F80AB0CB-2D0B-4AB2-9591-3D151C5FCD36}" srcId="{63F6C115-8568-41B3-AD44-86467A572744}" destId="{C7BB4ECC-5DDC-40EE-ACF0-70AFF61E3B31}" srcOrd="2" destOrd="0" parTransId="{C13B0271-C929-436E-B6E6-C679068E450E}" sibTransId="{8DF5699F-BC15-47B3-A98A-87B1E4D74120}"/>
    <dgm:cxn modelId="{94E7F3D3-0D01-4B0D-A825-1A87018C46BB}" srcId="{33E66E9D-C806-4D16-A7EB-10AEF6147750}" destId="{1A7AB80D-8042-4EDB-B72C-925089FBE666}" srcOrd="1" destOrd="0" parTransId="{6C5A22F1-7C83-442A-A02D-BE200FEEE6DA}" sibTransId="{A9B5AF49-A2B0-47A8-B3A0-E659DFD000A6}"/>
    <dgm:cxn modelId="{870EB3EC-4882-404C-A2BA-C0F091A7D2C6}" srcId="{C7BB4ECC-5DDC-40EE-ACF0-70AFF61E3B31}" destId="{AD81E67C-A6FF-472E-B500-6E85153069C5}" srcOrd="0" destOrd="0" parTransId="{910AD952-1270-4643-8F58-DF5ECB56D5C7}" sibTransId="{46331B04-BC2C-416E-8BB7-BDD2F3DDAB50}"/>
    <dgm:cxn modelId="{CC4A1BFB-EB8E-4D38-8E2C-E582895CCFEC}" type="presOf" srcId="{574224CC-C046-4B56-889D-6CD6627DD450}" destId="{0A43DC35-AB75-493E-87AE-B9B319FA2085}" srcOrd="0" destOrd="0" presId="urn:microsoft.com/office/officeart/2005/8/layout/hList1"/>
    <dgm:cxn modelId="{A64FF0FE-CC19-4CAE-9DFF-CE6D95FB4E32}" type="presOf" srcId="{33E66E9D-C806-4D16-A7EB-10AEF6147750}" destId="{D0E10E20-BC37-4CC7-917A-DE817EF08DF2}" srcOrd="0" destOrd="0" presId="urn:microsoft.com/office/officeart/2005/8/layout/hList1"/>
    <dgm:cxn modelId="{16BCBB09-8B36-47D7-B85E-7CD22175BFD9}" type="presParOf" srcId="{85566FC3-8C01-4F1B-8F74-FBF16F9ACE20}" destId="{87E57CCC-4E66-4B06-87E6-079CD4A926F1}" srcOrd="0" destOrd="0" presId="urn:microsoft.com/office/officeart/2005/8/layout/hList1"/>
    <dgm:cxn modelId="{F15D0EE9-943D-4BF7-95C7-D54F611DDCD2}" type="presParOf" srcId="{87E57CCC-4E66-4B06-87E6-079CD4A926F1}" destId="{D0E10E20-BC37-4CC7-917A-DE817EF08DF2}" srcOrd="0" destOrd="0" presId="urn:microsoft.com/office/officeart/2005/8/layout/hList1"/>
    <dgm:cxn modelId="{B426AABA-CCBC-4114-A4A1-EE9B6A3D56D6}" type="presParOf" srcId="{87E57CCC-4E66-4B06-87E6-079CD4A926F1}" destId="{02C9DC0A-1967-41CB-AFB4-9E4C5F2AA03C}" srcOrd="1" destOrd="0" presId="urn:microsoft.com/office/officeart/2005/8/layout/hList1"/>
    <dgm:cxn modelId="{3B31413F-8CE9-4D37-A3DC-A0DBA26AAB2D}" type="presParOf" srcId="{85566FC3-8C01-4F1B-8F74-FBF16F9ACE20}" destId="{A47E1EF0-0FEF-4ABE-BFF9-55EC8B9B1C4B}" srcOrd="1" destOrd="0" presId="urn:microsoft.com/office/officeart/2005/8/layout/hList1"/>
    <dgm:cxn modelId="{44F33084-94DC-478A-9A9E-E3EB384D23AE}" type="presParOf" srcId="{85566FC3-8C01-4F1B-8F74-FBF16F9ACE20}" destId="{471B74D6-C984-409E-AFC2-326FCAE1B10B}" srcOrd="2" destOrd="0" presId="urn:microsoft.com/office/officeart/2005/8/layout/hList1"/>
    <dgm:cxn modelId="{10B08C52-1709-4E3B-9D85-C67BF3E338B9}" type="presParOf" srcId="{471B74D6-C984-409E-AFC2-326FCAE1B10B}" destId="{42FA8574-3DDB-4783-9F6C-C9FC50E67D92}" srcOrd="0" destOrd="0" presId="urn:microsoft.com/office/officeart/2005/8/layout/hList1"/>
    <dgm:cxn modelId="{90ACD152-2FB1-4CF4-AA59-5A5605684134}" type="presParOf" srcId="{471B74D6-C984-409E-AFC2-326FCAE1B10B}" destId="{0A43DC35-AB75-493E-87AE-B9B319FA2085}" srcOrd="1" destOrd="0" presId="urn:microsoft.com/office/officeart/2005/8/layout/hList1"/>
    <dgm:cxn modelId="{162FC504-2034-47D7-8792-812CF1413231}" type="presParOf" srcId="{85566FC3-8C01-4F1B-8F74-FBF16F9ACE20}" destId="{E8C1A4F8-FBF2-432C-8C57-F7B3FE29A58B}" srcOrd="3" destOrd="0" presId="urn:microsoft.com/office/officeart/2005/8/layout/hList1"/>
    <dgm:cxn modelId="{804217A6-FE0D-4C06-998B-416DDF431594}" type="presParOf" srcId="{85566FC3-8C01-4F1B-8F74-FBF16F9ACE20}" destId="{440CBDDE-B1B2-4C31-BD92-542914A38BD9}" srcOrd="4" destOrd="0" presId="urn:microsoft.com/office/officeart/2005/8/layout/hList1"/>
    <dgm:cxn modelId="{DB7D182F-70E7-4AED-90E9-CB2980938271}" type="presParOf" srcId="{440CBDDE-B1B2-4C31-BD92-542914A38BD9}" destId="{A3AD4C96-F5DC-4B83-B220-1A37AAB0D805}" srcOrd="0" destOrd="0" presId="urn:microsoft.com/office/officeart/2005/8/layout/hList1"/>
    <dgm:cxn modelId="{6FB9D76B-064F-44E0-95F3-7DA95FBB2F50}" type="presParOf" srcId="{440CBDDE-B1B2-4C31-BD92-542914A38BD9}" destId="{D26FBE33-CD40-423C-8D50-37D2137F48C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E6369D-6492-4FED-A02F-D555ADE8399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4DE36BAF-3A13-40C5-BFB5-E4E51A7BDE16}">
      <dgm:prSet phldrT="[Text]" custT="1"/>
      <dgm:spPr>
        <a:solidFill>
          <a:schemeClr val="accent1">
            <a:lumMod val="75000"/>
          </a:schemeClr>
        </a:solidFill>
      </dgm:spPr>
      <dgm:t>
        <a:bodyPr/>
        <a:lstStyle/>
        <a:p>
          <a:r>
            <a:rPr lang="en-US" sz="2400">
              <a:highlight>
                <a:srgbClr val="000000"/>
              </a:highlight>
            </a:rPr>
            <a:t>Mercedes target segment</a:t>
          </a:r>
        </a:p>
      </dgm:t>
    </dgm:pt>
    <dgm:pt modelId="{90DC356B-3912-4D6B-A4A3-8BA81ECBEC26}" type="parTrans" cxnId="{624A2226-8752-42EC-85E1-2EDFDF1B7F1D}">
      <dgm:prSet/>
      <dgm:spPr/>
      <dgm:t>
        <a:bodyPr/>
        <a:lstStyle/>
        <a:p>
          <a:endParaRPr lang="en-US"/>
        </a:p>
      </dgm:t>
    </dgm:pt>
    <dgm:pt modelId="{728829D2-7449-489B-B864-3289142A2BF8}" type="sibTrans" cxnId="{624A2226-8752-42EC-85E1-2EDFDF1B7F1D}">
      <dgm:prSet/>
      <dgm:spPr/>
      <dgm:t>
        <a:bodyPr/>
        <a:lstStyle/>
        <a:p>
          <a:endParaRPr lang="en-US"/>
        </a:p>
      </dgm:t>
    </dgm:pt>
    <dgm:pt modelId="{066F4DD8-BAEE-40E8-B2B4-EFC018216FC2}">
      <dgm:prSet phldrT="[Text]" custT="1"/>
      <dgm:spPr/>
      <dgm:t>
        <a:bodyPr/>
        <a:lstStyle/>
        <a:p>
          <a:r>
            <a:rPr lang="en-US" sz="1400"/>
            <a:t>Price sensitivity- The Mercedes target segment is less price sensitive</a:t>
          </a:r>
          <a:endParaRPr lang="en-US" sz="1400" b="1"/>
        </a:p>
      </dgm:t>
    </dgm:pt>
    <dgm:pt modelId="{76725723-0990-48A6-BCC7-D56801318B5E}" type="parTrans" cxnId="{FEDBAF47-BF14-465E-9C05-155DB79730BF}">
      <dgm:prSet/>
      <dgm:spPr/>
      <dgm:t>
        <a:bodyPr/>
        <a:lstStyle/>
        <a:p>
          <a:endParaRPr lang="en-US"/>
        </a:p>
      </dgm:t>
    </dgm:pt>
    <dgm:pt modelId="{011EF3D7-2F8C-468B-9553-06F0704445E6}" type="sibTrans" cxnId="{FEDBAF47-BF14-465E-9C05-155DB79730BF}">
      <dgm:prSet/>
      <dgm:spPr/>
      <dgm:t>
        <a:bodyPr/>
        <a:lstStyle/>
        <a:p>
          <a:endParaRPr lang="en-US"/>
        </a:p>
      </dgm:t>
    </dgm:pt>
    <dgm:pt modelId="{846F3699-ACDD-43F2-9D68-72C195A39E46}">
      <dgm:prSet phldrT="[Text]" custT="1"/>
      <dgm:spPr/>
      <dgm:t>
        <a:bodyPr/>
        <a:lstStyle/>
        <a:p>
          <a:r>
            <a:rPr lang="en-US" sz="1400" b="1"/>
            <a:t>Dynamic Pricing</a:t>
          </a:r>
          <a:r>
            <a:rPr lang="en-US" sz="1400"/>
            <a:t> -Dynamic Pricing : Products pricing was adjusted constantly to meet the requirements and needs of the customers and the competitive situation </a:t>
          </a:r>
        </a:p>
      </dgm:t>
    </dgm:pt>
    <dgm:pt modelId="{C92D248F-EF5C-4C73-8EB3-B52A1B356C4B}" type="parTrans" cxnId="{8EA1446D-C1F6-4DA4-ADCF-50C8D32C1EB8}">
      <dgm:prSet/>
      <dgm:spPr/>
      <dgm:t>
        <a:bodyPr/>
        <a:lstStyle/>
        <a:p>
          <a:endParaRPr lang="en-US"/>
        </a:p>
      </dgm:t>
    </dgm:pt>
    <dgm:pt modelId="{45037542-91BC-4A9A-A393-FAB357824013}" type="sibTrans" cxnId="{8EA1446D-C1F6-4DA4-ADCF-50C8D32C1EB8}">
      <dgm:prSet/>
      <dgm:spPr/>
      <dgm:t>
        <a:bodyPr/>
        <a:lstStyle/>
        <a:p>
          <a:endParaRPr lang="en-US"/>
        </a:p>
      </dgm:t>
    </dgm:pt>
    <dgm:pt modelId="{FDB91BDC-84A9-431A-8FD4-58C0C5BC6152}">
      <dgm:prSet phldrT="[Text]" custT="1"/>
      <dgm:spPr>
        <a:solidFill>
          <a:schemeClr val="accent1">
            <a:lumMod val="75000"/>
          </a:schemeClr>
        </a:solidFill>
      </dgm:spPr>
      <dgm:t>
        <a:bodyPr/>
        <a:lstStyle/>
        <a:p>
          <a:r>
            <a:rPr lang="en-US" sz="2600">
              <a:highlight>
                <a:srgbClr val="000000"/>
              </a:highlight>
            </a:rPr>
            <a:t>Workhorse target segment</a:t>
          </a:r>
        </a:p>
      </dgm:t>
    </dgm:pt>
    <dgm:pt modelId="{621C18BE-0A1D-42FC-A9C7-1A27220A8E22}" type="parTrans" cxnId="{4749DC21-2C7E-462D-BC23-84E32180E211}">
      <dgm:prSet/>
      <dgm:spPr/>
      <dgm:t>
        <a:bodyPr/>
        <a:lstStyle/>
        <a:p>
          <a:endParaRPr lang="en-US"/>
        </a:p>
      </dgm:t>
    </dgm:pt>
    <dgm:pt modelId="{E286A477-4BF6-407A-B284-C36DD39D0EB5}" type="sibTrans" cxnId="{4749DC21-2C7E-462D-BC23-84E32180E211}">
      <dgm:prSet/>
      <dgm:spPr/>
      <dgm:t>
        <a:bodyPr/>
        <a:lstStyle/>
        <a:p>
          <a:endParaRPr lang="en-US"/>
        </a:p>
      </dgm:t>
    </dgm:pt>
    <dgm:pt modelId="{92D894C6-1A72-476C-8429-C9F19BF59464}">
      <dgm:prSet phldrT="[Text]" custT="1"/>
      <dgm:spPr/>
      <dgm:t>
        <a:bodyPr/>
        <a:lstStyle/>
        <a:p>
          <a:r>
            <a:rPr lang="en-US" sz="1400"/>
            <a:t>Price sensitivity- Price sensitivity was very high.</a:t>
          </a:r>
        </a:p>
      </dgm:t>
    </dgm:pt>
    <dgm:pt modelId="{4431025B-D794-4969-99D0-4E190D5A7E40}" type="parTrans" cxnId="{ED85B091-7052-4A00-A302-977051477A8A}">
      <dgm:prSet/>
      <dgm:spPr/>
      <dgm:t>
        <a:bodyPr/>
        <a:lstStyle/>
        <a:p>
          <a:endParaRPr lang="en-US"/>
        </a:p>
      </dgm:t>
    </dgm:pt>
    <dgm:pt modelId="{6F4542CE-C95B-465C-8136-578485643DA5}" type="sibTrans" cxnId="{ED85B091-7052-4A00-A302-977051477A8A}">
      <dgm:prSet/>
      <dgm:spPr/>
      <dgm:t>
        <a:bodyPr/>
        <a:lstStyle/>
        <a:p>
          <a:endParaRPr lang="en-US"/>
        </a:p>
      </dgm:t>
    </dgm:pt>
    <dgm:pt modelId="{1F42D112-B26F-41E0-BB55-4786D6359E7D}">
      <dgm:prSet custT="1"/>
      <dgm:spPr>
        <a:solidFill>
          <a:schemeClr val="accent1">
            <a:lumMod val="75000"/>
          </a:schemeClr>
        </a:solidFill>
      </dgm:spPr>
      <dgm:t>
        <a:bodyPr/>
        <a:lstStyle/>
        <a:p>
          <a:r>
            <a:rPr lang="en-US" sz="2600">
              <a:highlight>
                <a:srgbClr val="000000"/>
              </a:highlight>
            </a:rPr>
            <a:t>Traveler target segment</a:t>
          </a:r>
        </a:p>
      </dgm:t>
    </dgm:pt>
    <dgm:pt modelId="{BCC46FF9-28F0-404C-B838-F1688E827F15}" type="parTrans" cxnId="{7E561433-B0D9-4F49-839B-30ADCD721561}">
      <dgm:prSet/>
      <dgm:spPr/>
      <dgm:t>
        <a:bodyPr/>
        <a:lstStyle/>
        <a:p>
          <a:endParaRPr lang="en-US"/>
        </a:p>
      </dgm:t>
    </dgm:pt>
    <dgm:pt modelId="{9BA14585-F303-48AD-83CD-AA24D400D2AC}" type="sibTrans" cxnId="{7E561433-B0D9-4F49-839B-30ADCD721561}">
      <dgm:prSet/>
      <dgm:spPr/>
      <dgm:t>
        <a:bodyPr/>
        <a:lstStyle/>
        <a:p>
          <a:endParaRPr lang="en-US"/>
        </a:p>
      </dgm:t>
    </dgm:pt>
    <dgm:pt modelId="{778E1707-D66F-4FB8-8AF3-5CEB9913FD28}">
      <dgm:prSet custT="1"/>
      <dgm:spPr/>
      <dgm:t>
        <a:bodyPr/>
        <a:lstStyle/>
        <a:p>
          <a:r>
            <a:rPr lang="en-US" sz="1400" b="1"/>
            <a:t>Discount and Allowance Pricing </a:t>
          </a:r>
          <a:r>
            <a:rPr lang="en-US" sz="1400"/>
            <a:t>- Our strategy to attract these segment was to provide discounted price and increase the sales.</a:t>
          </a:r>
        </a:p>
      </dgm:t>
    </dgm:pt>
    <dgm:pt modelId="{27B531E4-768A-442C-83A6-611B22F68FB5}" type="parTrans" cxnId="{BA7A7EA7-F942-4CA2-A875-19C85FF93AB9}">
      <dgm:prSet/>
      <dgm:spPr/>
      <dgm:t>
        <a:bodyPr/>
        <a:lstStyle/>
        <a:p>
          <a:endParaRPr lang="en-US"/>
        </a:p>
      </dgm:t>
    </dgm:pt>
    <dgm:pt modelId="{22691290-1511-4F24-89A0-35CB9B1CDA5A}" type="sibTrans" cxnId="{BA7A7EA7-F942-4CA2-A875-19C85FF93AB9}">
      <dgm:prSet/>
      <dgm:spPr/>
      <dgm:t>
        <a:bodyPr/>
        <a:lstStyle/>
        <a:p>
          <a:endParaRPr lang="en-US"/>
        </a:p>
      </dgm:t>
    </dgm:pt>
    <dgm:pt modelId="{59A7C128-3268-46B4-9BD0-4ED06E674535}">
      <dgm:prSet custT="1"/>
      <dgm:spPr/>
      <dgm:t>
        <a:bodyPr/>
        <a:lstStyle/>
        <a:p>
          <a:r>
            <a:rPr lang="en-US" sz="1400" kern="1200"/>
            <a:t>Price sensitivity-The price sensitivity was moderate for traveler target segment.</a:t>
          </a:r>
        </a:p>
      </dgm:t>
    </dgm:pt>
    <dgm:pt modelId="{E7BF89F6-0837-41C6-9787-5DFC7AD46F48}" type="parTrans" cxnId="{1B382F32-ABD7-43D7-89D2-D491222A4710}">
      <dgm:prSet/>
      <dgm:spPr/>
      <dgm:t>
        <a:bodyPr/>
        <a:lstStyle/>
        <a:p>
          <a:endParaRPr lang="en-US"/>
        </a:p>
      </dgm:t>
    </dgm:pt>
    <dgm:pt modelId="{5841F79F-7245-413B-94FB-EC2E7A0FAF5D}" type="sibTrans" cxnId="{1B382F32-ABD7-43D7-89D2-D491222A4710}">
      <dgm:prSet/>
      <dgm:spPr/>
      <dgm:t>
        <a:bodyPr/>
        <a:lstStyle/>
        <a:p>
          <a:endParaRPr lang="en-US"/>
        </a:p>
      </dgm:t>
    </dgm:pt>
    <dgm:pt modelId="{46DB4B4C-CB67-48D4-925D-8DE7FF27E237}">
      <dgm:prSet custT="1"/>
      <dgm:spPr/>
      <dgm:t>
        <a:bodyPr/>
        <a:lstStyle/>
        <a:p>
          <a:pPr rtl="0"/>
          <a:r>
            <a:rPr lang="en-US" sz="1400" b="1" kern="1200">
              <a:solidFill>
                <a:prstClr val="black">
                  <a:hueOff val="0"/>
                  <a:satOff val="0"/>
                  <a:lumOff val="0"/>
                  <a:alphaOff val="0"/>
                </a:prstClr>
              </a:solidFill>
              <a:latin typeface="Calibri" panose="020F0502020204030204"/>
              <a:ea typeface="+mn-ea"/>
              <a:cs typeface="+mn-cs"/>
            </a:rPr>
            <a:t>Competition based pricing </a:t>
          </a:r>
          <a:r>
            <a:rPr lang="en-US" sz="1400" kern="1200">
              <a:solidFill>
                <a:prstClr val="black">
                  <a:hueOff val="0"/>
                  <a:satOff val="0"/>
                  <a:lumOff val="0"/>
                  <a:alphaOff val="0"/>
                </a:prstClr>
              </a:solidFill>
              <a:latin typeface="Calibri" panose="020F0502020204030204"/>
              <a:ea typeface="+mn-ea"/>
              <a:cs typeface="+mn-cs"/>
            </a:rPr>
            <a:t>– Price derived from competitors and current market conditions</a:t>
          </a:r>
        </a:p>
      </dgm:t>
    </dgm:pt>
    <dgm:pt modelId="{70D57BF8-E7AF-4A39-B52B-A1CD452F8BE0}" type="parTrans" cxnId="{104718F6-5574-405E-BACA-BADC4786C842}">
      <dgm:prSet/>
      <dgm:spPr/>
      <dgm:t>
        <a:bodyPr/>
        <a:lstStyle/>
        <a:p>
          <a:endParaRPr lang="en-US"/>
        </a:p>
      </dgm:t>
    </dgm:pt>
    <dgm:pt modelId="{E25E8FA1-CF93-440F-AE5B-1BF9F320FB5C}" type="sibTrans" cxnId="{104718F6-5574-405E-BACA-BADC4786C842}">
      <dgm:prSet/>
      <dgm:spPr/>
      <dgm:t>
        <a:bodyPr/>
        <a:lstStyle/>
        <a:p>
          <a:endParaRPr lang="en-US"/>
        </a:p>
      </dgm:t>
    </dgm:pt>
    <dgm:pt modelId="{DDA11511-B67A-4880-BE78-6B08E78AEA38}">
      <dgm:prSet custT="1"/>
      <dgm:spPr/>
      <dgm:t>
        <a:bodyPr/>
        <a:lstStyle/>
        <a:p>
          <a:endParaRPr lang="en-US" sz="1400"/>
        </a:p>
      </dgm:t>
    </dgm:pt>
    <dgm:pt modelId="{736A46DF-BFDB-4AEA-8E85-9A02DA5E4A8C}" type="parTrans" cxnId="{9333F9AF-E7DA-47F7-BC14-41AF521E7E19}">
      <dgm:prSet/>
      <dgm:spPr/>
      <dgm:t>
        <a:bodyPr/>
        <a:lstStyle/>
        <a:p>
          <a:endParaRPr lang="en-US"/>
        </a:p>
      </dgm:t>
    </dgm:pt>
    <dgm:pt modelId="{706E91CE-6148-4D4C-9268-E908057FB2B8}" type="sibTrans" cxnId="{9333F9AF-E7DA-47F7-BC14-41AF521E7E19}">
      <dgm:prSet/>
      <dgm:spPr/>
      <dgm:t>
        <a:bodyPr/>
        <a:lstStyle/>
        <a:p>
          <a:endParaRPr lang="en-US"/>
        </a:p>
      </dgm:t>
    </dgm:pt>
    <dgm:pt modelId="{FDD57743-590A-4919-81F3-873AFE782A86}">
      <dgm:prSet custT="1"/>
      <dgm:spPr/>
      <dgm:t>
        <a:bodyPr/>
        <a:lstStyle/>
        <a:p>
          <a:endParaRPr lang="en-IN" sz="1400"/>
        </a:p>
      </dgm:t>
    </dgm:pt>
    <dgm:pt modelId="{7DBD4CA0-1655-40ED-BB66-80901382180D}" type="parTrans" cxnId="{96E4BE28-10E0-472A-907F-D6C8F79BA440}">
      <dgm:prSet/>
      <dgm:spPr/>
      <dgm:t>
        <a:bodyPr/>
        <a:lstStyle/>
        <a:p>
          <a:endParaRPr lang="en-IN"/>
        </a:p>
      </dgm:t>
    </dgm:pt>
    <dgm:pt modelId="{51D53CC0-5D69-4C2D-A1A4-4ED90EB0F51F}" type="sibTrans" cxnId="{96E4BE28-10E0-472A-907F-D6C8F79BA440}">
      <dgm:prSet/>
      <dgm:spPr/>
      <dgm:t>
        <a:bodyPr/>
        <a:lstStyle/>
        <a:p>
          <a:endParaRPr lang="en-IN"/>
        </a:p>
      </dgm:t>
    </dgm:pt>
    <dgm:pt modelId="{EEE9C2DA-D3F6-4205-8D0A-92A09F57F311}">
      <dgm:prSet custT="1"/>
      <dgm:spPr/>
      <dgm:t>
        <a:bodyPr/>
        <a:lstStyle/>
        <a:p>
          <a:r>
            <a:rPr lang="en-US" sz="1400"/>
            <a:t>We also aimed to sell low-priced products in high volumes using this strategy</a:t>
          </a:r>
        </a:p>
      </dgm:t>
    </dgm:pt>
    <dgm:pt modelId="{A0847CD9-8C43-4737-BA5E-E258372F0527}" type="parTrans" cxnId="{966BA30F-3AD8-4E0B-9755-78910369325C}">
      <dgm:prSet/>
      <dgm:spPr/>
    </dgm:pt>
    <dgm:pt modelId="{1D78895D-456F-4BE3-A720-414D7D9311FC}" type="sibTrans" cxnId="{966BA30F-3AD8-4E0B-9755-78910369325C}">
      <dgm:prSet/>
      <dgm:spPr/>
    </dgm:pt>
    <dgm:pt modelId="{572E7B75-2D79-4690-82D3-C11E0E3DC197}">
      <dgm:prSet custT="1"/>
      <dgm:spPr/>
      <dgm:t>
        <a:bodyPr/>
        <a:lstStyle/>
        <a:p>
          <a:endParaRPr lang="en-IN" sz="1400"/>
        </a:p>
      </dgm:t>
    </dgm:pt>
    <dgm:pt modelId="{DAE8D9E9-49F9-4FCB-AAD0-673E22BD3D15}" type="parTrans" cxnId="{B49E6AC9-ED3E-4C75-9554-61A863ADC1FF}">
      <dgm:prSet/>
      <dgm:spPr/>
      <dgm:t>
        <a:bodyPr/>
        <a:lstStyle/>
        <a:p>
          <a:endParaRPr lang="en-IN"/>
        </a:p>
      </dgm:t>
    </dgm:pt>
    <dgm:pt modelId="{803A6BDB-39BE-4420-9B7A-C820E939253F}" type="sibTrans" cxnId="{B49E6AC9-ED3E-4C75-9554-61A863ADC1FF}">
      <dgm:prSet/>
      <dgm:spPr/>
      <dgm:t>
        <a:bodyPr/>
        <a:lstStyle/>
        <a:p>
          <a:endParaRPr lang="en-IN"/>
        </a:p>
      </dgm:t>
    </dgm:pt>
    <dgm:pt modelId="{DA149062-31AB-49F0-8207-7A79C49BA606}" type="pres">
      <dgm:prSet presAssocID="{7CE6369D-6492-4FED-A02F-D555ADE83997}" presName="Name0" presStyleCnt="0">
        <dgm:presLayoutVars>
          <dgm:dir/>
          <dgm:animLvl val="lvl"/>
          <dgm:resizeHandles/>
        </dgm:presLayoutVars>
      </dgm:prSet>
      <dgm:spPr/>
    </dgm:pt>
    <dgm:pt modelId="{1FA55239-5C15-45EB-8CC5-0A78EDAE5AC5}" type="pres">
      <dgm:prSet presAssocID="{4DE36BAF-3A13-40C5-BFB5-E4E51A7BDE16}" presName="linNode" presStyleCnt="0"/>
      <dgm:spPr/>
    </dgm:pt>
    <dgm:pt modelId="{B3FC09FB-8E49-4577-91CB-EB8E40575F5C}" type="pres">
      <dgm:prSet presAssocID="{4DE36BAF-3A13-40C5-BFB5-E4E51A7BDE16}" presName="parentShp" presStyleLbl="node1" presStyleIdx="0" presStyleCnt="3">
        <dgm:presLayoutVars>
          <dgm:bulletEnabled val="1"/>
        </dgm:presLayoutVars>
      </dgm:prSet>
      <dgm:spPr/>
    </dgm:pt>
    <dgm:pt modelId="{747DFD91-92AD-484F-88C1-CED14EBF780A}" type="pres">
      <dgm:prSet presAssocID="{4DE36BAF-3A13-40C5-BFB5-E4E51A7BDE16}" presName="childShp" presStyleLbl="bgAccFollowNode1" presStyleIdx="0" presStyleCnt="3">
        <dgm:presLayoutVars>
          <dgm:bulletEnabled val="1"/>
        </dgm:presLayoutVars>
      </dgm:prSet>
      <dgm:spPr/>
    </dgm:pt>
    <dgm:pt modelId="{EBFE79A4-0ED7-4567-ACF9-CCFC4547A048}" type="pres">
      <dgm:prSet presAssocID="{728829D2-7449-489B-B864-3289142A2BF8}" presName="spacing" presStyleCnt="0"/>
      <dgm:spPr/>
    </dgm:pt>
    <dgm:pt modelId="{A94FA6FF-845A-46C0-9776-2B91DDB7BFE8}" type="pres">
      <dgm:prSet presAssocID="{FDB91BDC-84A9-431A-8FD4-58C0C5BC6152}" presName="linNode" presStyleCnt="0"/>
      <dgm:spPr/>
    </dgm:pt>
    <dgm:pt modelId="{320B1A87-9B82-4C1C-A504-6A7B8AFCC62D}" type="pres">
      <dgm:prSet presAssocID="{FDB91BDC-84A9-431A-8FD4-58C0C5BC6152}" presName="parentShp" presStyleLbl="node1" presStyleIdx="1" presStyleCnt="3">
        <dgm:presLayoutVars>
          <dgm:bulletEnabled val="1"/>
        </dgm:presLayoutVars>
      </dgm:prSet>
      <dgm:spPr/>
    </dgm:pt>
    <dgm:pt modelId="{7E99052D-9C3F-4002-9BA9-8898E8A4183B}" type="pres">
      <dgm:prSet presAssocID="{FDB91BDC-84A9-431A-8FD4-58C0C5BC6152}" presName="childShp" presStyleLbl="bgAccFollowNode1" presStyleIdx="1" presStyleCnt="3">
        <dgm:presLayoutVars>
          <dgm:bulletEnabled val="1"/>
        </dgm:presLayoutVars>
      </dgm:prSet>
      <dgm:spPr/>
    </dgm:pt>
    <dgm:pt modelId="{493CD867-944D-415E-BB20-6CC2E8358BC7}" type="pres">
      <dgm:prSet presAssocID="{E286A477-4BF6-407A-B284-C36DD39D0EB5}" presName="spacing" presStyleCnt="0"/>
      <dgm:spPr/>
    </dgm:pt>
    <dgm:pt modelId="{CD61294B-5693-4216-AD0F-0393CB94B7AD}" type="pres">
      <dgm:prSet presAssocID="{1F42D112-B26F-41E0-BB55-4786D6359E7D}" presName="linNode" presStyleCnt="0"/>
      <dgm:spPr/>
    </dgm:pt>
    <dgm:pt modelId="{633DAD8A-4093-4C9B-AB1C-C314C5B17B0E}" type="pres">
      <dgm:prSet presAssocID="{1F42D112-B26F-41E0-BB55-4786D6359E7D}" presName="parentShp" presStyleLbl="node1" presStyleIdx="2" presStyleCnt="3">
        <dgm:presLayoutVars>
          <dgm:bulletEnabled val="1"/>
        </dgm:presLayoutVars>
      </dgm:prSet>
      <dgm:spPr/>
    </dgm:pt>
    <dgm:pt modelId="{12158B6A-E40E-44C5-8CDC-AF3751AD18FE}" type="pres">
      <dgm:prSet presAssocID="{1F42D112-B26F-41E0-BB55-4786D6359E7D}" presName="childShp" presStyleLbl="bgAccFollowNode1" presStyleIdx="2" presStyleCnt="3" custLinFactNeighborX="3440" custLinFactNeighborY="1101">
        <dgm:presLayoutVars>
          <dgm:bulletEnabled val="1"/>
        </dgm:presLayoutVars>
      </dgm:prSet>
      <dgm:spPr/>
    </dgm:pt>
  </dgm:ptLst>
  <dgm:cxnLst>
    <dgm:cxn modelId="{966BA30F-3AD8-4E0B-9755-78910369325C}" srcId="{FDB91BDC-84A9-431A-8FD4-58C0C5BC6152}" destId="{EEE9C2DA-D3F6-4205-8D0A-92A09F57F311}" srcOrd="2" destOrd="0" parTransId="{A0847CD9-8C43-4737-BA5E-E258372F0527}" sibTransId="{1D78895D-456F-4BE3-A720-414D7D9311FC}"/>
    <dgm:cxn modelId="{5A69831A-B31F-4AF2-BE89-F8887E49E9C0}" type="presOf" srcId="{92D894C6-1A72-476C-8429-C9F19BF59464}" destId="{7E99052D-9C3F-4002-9BA9-8898E8A4183B}" srcOrd="0" destOrd="0" presId="urn:microsoft.com/office/officeart/2005/8/layout/vList6"/>
    <dgm:cxn modelId="{4749DC21-2C7E-462D-BC23-84E32180E211}" srcId="{7CE6369D-6492-4FED-A02F-D555ADE83997}" destId="{FDB91BDC-84A9-431A-8FD4-58C0C5BC6152}" srcOrd="1" destOrd="0" parTransId="{621C18BE-0A1D-42FC-A9C7-1A27220A8E22}" sibTransId="{E286A477-4BF6-407A-B284-C36DD39D0EB5}"/>
    <dgm:cxn modelId="{624A2226-8752-42EC-85E1-2EDFDF1B7F1D}" srcId="{7CE6369D-6492-4FED-A02F-D555ADE83997}" destId="{4DE36BAF-3A13-40C5-BFB5-E4E51A7BDE16}" srcOrd="0" destOrd="0" parTransId="{90DC356B-3912-4D6B-A4A3-8BA81ECBEC26}" sibTransId="{728829D2-7449-489B-B864-3289142A2BF8}"/>
    <dgm:cxn modelId="{D0F30E28-5BCD-4918-ADDB-7DE27BFCB5BB}" type="presOf" srcId="{46DB4B4C-CB67-48D4-925D-8DE7FF27E237}" destId="{12158B6A-E40E-44C5-8CDC-AF3751AD18FE}" srcOrd="0" destOrd="1" presId="urn:microsoft.com/office/officeart/2005/8/layout/vList6"/>
    <dgm:cxn modelId="{96E4BE28-10E0-472A-907F-D6C8F79BA440}" srcId="{FDB91BDC-84A9-431A-8FD4-58C0C5BC6152}" destId="{FDD57743-590A-4919-81F3-873AFE782A86}" srcOrd="4" destOrd="0" parTransId="{7DBD4CA0-1655-40ED-BB66-80901382180D}" sibTransId="{51D53CC0-5D69-4C2D-A1A4-4ED90EB0F51F}"/>
    <dgm:cxn modelId="{1B382F32-ABD7-43D7-89D2-D491222A4710}" srcId="{1F42D112-B26F-41E0-BB55-4786D6359E7D}" destId="{59A7C128-3268-46B4-9BD0-4ED06E674535}" srcOrd="0" destOrd="0" parTransId="{E7BF89F6-0837-41C6-9787-5DFC7AD46F48}" sibTransId="{5841F79F-7245-413B-94FB-EC2E7A0FAF5D}"/>
    <dgm:cxn modelId="{7E561433-B0D9-4F49-839B-30ADCD721561}" srcId="{7CE6369D-6492-4FED-A02F-D555ADE83997}" destId="{1F42D112-B26F-41E0-BB55-4786D6359E7D}" srcOrd="2" destOrd="0" parTransId="{BCC46FF9-28F0-404C-B838-F1688E827F15}" sibTransId="{9BA14585-F303-48AD-83CD-AA24D400D2AC}"/>
    <dgm:cxn modelId="{FEDBAF47-BF14-465E-9C05-155DB79730BF}" srcId="{4DE36BAF-3A13-40C5-BFB5-E4E51A7BDE16}" destId="{066F4DD8-BAEE-40E8-B2B4-EFC018216FC2}" srcOrd="0" destOrd="0" parTransId="{76725723-0990-48A6-BCC7-D56801318B5E}" sibTransId="{011EF3D7-2F8C-468B-9553-06F0704445E6}"/>
    <dgm:cxn modelId="{34914C69-208D-43C5-AE1C-D5751297F8EF}" type="presOf" srcId="{066F4DD8-BAEE-40E8-B2B4-EFC018216FC2}" destId="{747DFD91-92AD-484F-88C1-CED14EBF780A}" srcOrd="0" destOrd="0" presId="urn:microsoft.com/office/officeart/2005/8/layout/vList6"/>
    <dgm:cxn modelId="{8EA1446D-C1F6-4DA4-ADCF-50C8D32C1EB8}" srcId="{4DE36BAF-3A13-40C5-BFB5-E4E51A7BDE16}" destId="{846F3699-ACDD-43F2-9D68-72C195A39E46}" srcOrd="1" destOrd="0" parTransId="{C92D248F-EF5C-4C73-8EB3-B52A1B356C4B}" sibTransId="{45037542-91BC-4A9A-A393-FAB357824013}"/>
    <dgm:cxn modelId="{21981C52-D2C8-4277-AB7E-83D2A307B879}" type="presOf" srcId="{7CE6369D-6492-4FED-A02F-D555ADE83997}" destId="{DA149062-31AB-49F0-8207-7A79C49BA606}" srcOrd="0" destOrd="0" presId="urn:microsoft.com/office/officeart/2005/8/layout/vList6"/>
    <dgm:cxn modelId="{66726A73-F873-45D6-881E-DE63A468B734}" type="presOf" srcId="{572E7B75-2D79-4690-82D3-C11E0E3DC197}" destId="{7E99052D-9C3F-4002-9BA9-8898E8A4183B}" srcOrd="0" destOrd="3" presId="urn:microsoft.com/office/officeart/2005/8/layout/vList6"/>
    <dgm:cxn modelId="{90EDA176-68B7-4A34-AE4C-DB82C8C58F1A}" type="presOf" srcId="{846F3699-ACDD-43F2-9D68-72C195A39E46}" destId="{747DFD91-92AD-484F-88C1-CED14EBF780A}" srcOrd="0" destOrd="1" presId="urn:microsoft.com/office/officeart/2005/8/layout/vList6"/>
    <dgm:cxn modelId="{6ED0087B-99B9-4F62-8241-B1C0A3A87223}" type="presOf" srcId="{FDB91BDC-84A9-431A-8FD4-58C0C5BC6152}" destId="{320B1A87-9B82-4C1C-A504-6A7B8AFCC62D}" srcOrd="0" destOrd="0" presId="urn:microsoft.com/office/officeart/2005/8/layout/vList6"/>
    <dgm:cxn modelId="{D27E8F8C-EAD2-44C2-839C-0625361670B2}" type="presOf" srcId="{778E1707-D66F-4FB8-8AF3-5CEB9913FD28}" destId="{7E99052D-9C3F-4002-9BA9-8898E8A4183B}" srcOrd="0" destOrd="1" presId="urn:microsoft.com/office/officeart/2005/8/layout/vList6"/>
    <dgm:cxn modelId="{ED85B091-7052-4A00-A302-977051477A8A}" srcId="{FDB91BDC-84A9-431A-8FD4-58C0C5BC6152}" destId="{92D894C6-1A72-476C-8429-C9F19BF59464}" srcOrd="0" destOrd="0" parTransId="{4431025B-D794-4969-99D0-4E190D5A7E40}" sibTransId="{6F4542CE-C95B-465C-8136-578485643DA5}"/>
    <dgm:cxn modelId="{34EB23A7-B51E-42F2-8C2C-9C0DF2F8520C}" type="presOf" srcId="{4DE36BAF-3A13-40C5-BFB5-E4E51A7BDE16}" destId="{B3FC09FB-8E49-4577-91CB-EB8E40575F5C}" srcOrd="0" destOrd="0" presId="urn:microsoft.com/office/officeart/2005/8/layout/vList6"/>
    <dgm:cxn modelId="{BA7A7EA7-F942-4CA2-A875-19C85FF93AB9}" srcId="{FDB91BDC-84A9-431A-8FD4-58C0C5BC6152}" destId="{778E1707-D66F-4FB8-8AF3-5CEB9913FD28}" srcOrd="1" destOrd="0" parTransId="{27B531E4-768A-442C-83A6-611B22F68FB5}" sibTransId="{22691290-1511-4F24-89A0-35CB9B1CDA5A}"/>
    <dgm:cxn modelId="{227894AF-B2C7-4DCB-9C65-B5F125BB9955}" type="presOf" srcId="{59A7C128-3268-46B4-9BD0-4ED06E674535}" destId="{12158B6A-E40E-44C5-8CDC-AF3751AD18FE}" srcOrd="0" destOrd="0" presId="urn:microsoft.com/office/officeart/2005/8/layout/vList6"/>
    <dgm:cxn modelId="{9333F9AF-E7DA-47F7-BC14-41AF521E7E19}" srcId="{4DE36BAF-3A13-40C5-BFB5-E4E51A7BDE16}" destId="{DDA11511-B67A-4880-BE78-6B08E78AEA38}" srcOrd="2" destOrd="0" parTransId="{736A46DF-BFDB-4AEA-8E85-9A02DA5E4A8C}" sibTransId="{706E91CE-6148-4D4C-9268-E908057FB2B8}"/>
    <dgm:cxn modelId="{8A5912B4-BB67-47C6-A5DD-858250EC072D}" type="presOf" srcId="{1F42D112-B26F-41E0-BB55-4786D6359E7D}" destId="{633DAD8A-4093-4C9B-AB1C-C314C5B17B0E}" srcOrd="0" destOrd="0" presId="urn:microsoft.com/office/officeart/2005/8/layout/vList6"/>
    <dgm:cxn modelId="{2445FAB4-5349-499A-83AC-5A615B31AAA9}" type="presOf" srcId="{DDA11511-B67A-4880-BE78-6B08E78AEA38}" destId="{747DFD91-92AD-484F-88C1-CED14EBF780A}" srcOrd="0" destOrd="2" presId="urn:microsoft.com/office/officeart/2005/8/layout/vList6"/>
    <dgm:cxn modelId="{10B367BB-CAB3-48C1-A4DF-93262F1533D6}" type="presOf" srcId="{EEE9C2DA-D3F6-4205-8D0A-92A09F57F311}" destId="{7E99052D-9C3F-4002-9BA9-8898E8A4183B}" srcOrd="0" destOrd="2" presId="urn:microsoft.com/office/officeart/2005/8/layout/vList6"/>
    <dgm:cxn modelId="{B49E6AC9-ED3E-4C75-9554-61A863ADC1FF}" srcId="{FDB91BDC-84A9-431A-8FD4-58C0C5BC6152}" destId="{572E7B75-2D79-4690-82D3-C11E0E3DC197}" srcOrd="3" destOrd="0" parTransId="{DAE8D9E9-49F9-4FCB-AAD0-673E22BD3D15}" sibTransId="{803A6BDB-39BE-4420-9B7A-C820E939253F}"/>
    <dgm:cxn modelId="{9BAA30DF-1393-42F9-825D-72F642C7347C}" type="presOf" srcId="{FDD57743-590A-4919-81F3-873AFE782A86}" destId="{7E99052D-9C3F-4002-9BA9-8898E8A4183B}" srcOrd="0" destOrd="4" presId="urn:microsoft.com/office/officeart/2005/8/layout/vList6"/>
    <dgm:cxn modelId="{104718F6-5574-405E-BACA-BADC4786C842}" srcId="{1F42D112-B26F-41E0-BB55-4786D6359E7D}" destId="{46DB4B4C-CB67-48D4-925D-8DE7FF27E237}" srcOrd="1" destOrd="0" parTransId="{70D57BF8-E7AF-4A39-B52B-A1CD452F8BE0}" sibTransId="{E25E8FA1-CF93-440F-AE5B-1BF9F320FB5C}"/>
    <dgm:cxn modelId="{8F09272E-EDB4-472B-9CCD-1936461A0CB7}" type="presParOf" srcId="{DA149062-31AB-49F0-8207-7A79C49BA606}" destId="{1FA55239-5C15-45EB-8CC5-0A78EDAE5AC5}" srcOrd="0" destOrd="0" presId="urn:microsoft.com/office/officeart/2005/8/layout/vList6"/>
    <dgm:cxn modelId="{6C657F41-F889-4C6A-B46F-D64C7D25BE78}" type="presParOf" srcId="{1FA55239-5C15-45EB-8CC5-0A78EDAE5AC5}" destId="{B3FC09FB-8E49-4577-91CB-EB8E40575F5C}" srcOrd="0" destOrd="0" presId="urn:microsoft.com/office/officeart/2005/8/layout/vList6"/>
    <dgm:cxn modelId="{C2DAD224-42E6-48F8-809C-256B476F1DD9}" type="presParOf" srcId="{1FA55239-5C15-45EB-8CC5-0A78EDAE5AC5}" destId="{747DFD91-92AD-484F-88C1-CED14EBF780A}" srcOrd="1" destOrd="0" presId="urn:microsoft.com/office/officeart/2005/8/layout/vList6"/>
    <dgm:cxn modelId="{343D1B37-447D-4B6F-9295-4BC789CBDA29}" type="presParOf" srcId="{DA149062-31AB-49F0-8207-7A79C49BA606}" destId="{EBFE79A4-0ED7-4567-ACF9-CCFC4547A048}" srcOrd="1" destOrd="0" presId="urn:microsoft.com/office/officeart/2005/8/layout/vList6"/>
    <dgm:cxn modelId="{CB4E35A2-B495-46EE-8EB0-C906918EE04B}" type="presParOf" srcId="{DA149062-31AB-49F0-8207-7A79C49BA606}" destId="{A94FA6FF-845A-46C0-9776-2B91DDB7BFE8}" srcOrd="2" destOrd="0" presId="urn:microsoft.com/office/officeart/2005/8/layout/vList6"/>
    <dgm:cxn modelId="{4DE6195E-C733-4AAD-B52F-226BA6121A7B}" type="presParOf" srcId="{A94FA6FF-845A-46C0-9776-2B91DDB7BFE8}" destId="{320B1A87-9B82-4C1C-A504-6A7B8AFCC62D}" srcOrd="0" destOrd="0" presId="urn:microsoft.com/office/officeart/2005/8/layout/vList6"/>
    <dgm:cxn modelId="{FF2ACB1F-AB77-4912-94BF-CC2DF7E3971E}" type="presParOf" srcId="{A94FA6FF-845A-46C0-9776-2B91DDB7BFE8}" destId="{7E99052D-9C3F-4002-9BA9-8898E8A4183B}" srcOrd="1" destOrd="0" presId="urn:microsoft.com/office/officeart/2005/8/layout/vList6"/>
    <dgm:cxn modelId="{C19D7B57-3425-4B8D-B641-282D74E48F1E}" type="presParOf" srcId="{DA149062-31AB-49F0-8207-7A79C49BA606}" destId="{493CD867-944D-415E-BB20-6CC2E8358BC7}" srcOrd="3" destOrd="0" presId="urn:microsoft.com/office/officeart/2005/8/layout/vList6"/>
    <dgm:cxn modelId="{CDCB7A85-4986-4E07-AADF-340EB9612116}" type="presParOf" srcId="{DA149062-31AB-49F0-8207-7A79C49BA606}" destId="{CD61294B-5693-4216-AD0F-0393CB94B7AD}" srcOrd="4" destOrd="0" presId="urn:microsoft.com/office/officeart/2005/8/layout/vList6"/>
    <dgm:cxn modelId="{74559DDB-2487-44CA-8503-4241BD31504C}" type="presParOf" srcId="{CD61294B-5693-4216-AD0F-0393CB94B7AD}" destId="{633DAD8A-4093-4C9B-AB1C-C314C5B17B0E}" srcOrd="0" destOrd="0" presId="urn:microsoft.com/office/officeart/2005/8/layout/vList6"/>
    <dgm:cxn modelId="{1DB722D9-35F0-45AE-B67D-EC4E68F87D33}" type="presParOf" srcId="{CD61294B-5693-4216-AD0F-0393CB94B7AD}" destId="{12158B6A-E40E-44C5-8CDC-AF3751AD18F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D4E53-0256-4E8F-8DD6-1490969A368C}">
      <dsp:nvSpPr>
        <dsp:cNvPr id="0" name=""/>
        <dsp:cNvSpPr/>
      </dsp:nvSpPr>
      <dsp:spPr>
        <a:xfrm>
          <a:off x="4816" y="1181801"/>
          <a:ext cx="2080153" cy="155279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15B628-80CD-4F58-A7D8-DF884166C986}">
      <dsp:nvSpPr>
        <dsp:cNvPr id="0" name=""/>
        <dsp:cNvSpPr/>
      </dsp:nvSpPr>
      <dsp:spPr>
        <a:xfrm>
          <a:off x="4816" y="2734592"/>
          <a:ext cx="2080153" cy="667700"/>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IN" sz="2300" b="1" kern="1200">
              <a:highlight>
                <a:srgbClr val="000000"/>
              </a:highlight>
              <a:latin typeface="+mn-lt"/>
            </a:rPr>
            <a:t>MISSION</a:t>
          </a:r>
        </a:p>
      </dsp:txBody>
      <dsp:txXfrm>
        <a:off x="4816" y="2734592"/>
        <a:ext cx="1464897" cy="667700"/>
      </dsp:txXfrm>
    </dsp:sp>
    <dsp:sp modelId="{93016755-CC4D-44EA-9DAE-39FC0120CA31}">
      <dsp:nvSpPr>
        <dsp:cNvPr id="0" name=""/>
        <dsp:cNvSpPr/>
      </dsp:nvSpPr>
      <dsp:spPr>
        <a:xfrm>
          <a:off x="1528557" y="2840650"/>
          <a:ext cx="728053" cy="728053"/>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F53C0-24D8-4DB7-954C-54FD6469C803}">
      <dsp:nvSpPr>
        <dsp:cNvPr id="0" name=""/>
        <dsp:cNvSpPr/>
      </dsp:nvSpPr>
      <dsp:spPr>
        <a:xfrm>
          <a:off x="2436981" y="1181801"/>
          <a:ext cx="2080153" cy="155279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83B329-4B52-4635-B3D5-408FEFFA152B}">
      <dsp:nvSpPr>
        <dsp:cNvPr id="0" name=""/>
        <dsp:cNvSpPr/>
      </dsp:nvSpPr>
      <dsp:spPr>
        <a:xfrm>
          <a:off x="2473405" y="2729791"/>
          <a:ext cx="2080153" cy="667700"/>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IN" sz="2300" b="1" kern="1200">
              <a:highlight>
                <a:srgbClr val="000000"/>
              </a:highlight>
            </a:rPr>
            <a:t>VISION</a:t>
          </a:r>
        </a:p>
      </dsp:txBody>
      <dsp:txXfrm>
        <a:off x="2473405" y="2729791"/>
        <a:ext cx="1464897" cy="667700"/>
      </dsp:txXfrm>
    </dsp:sp>
    <dsp:sp modelId="{BAB3603E-BB12-417F-B294-74142E265B7C}">
      <dsp:nvSpPr>
        <dsp:cNvPr id="0" name=""/>
        <dsp:cNvSpPr/>
      </dsp:nvSpPr>
      <dsp:spPr>
        <a:xfrm>
          <a:off x="3960723" y="2840650"/>
          <a:ext cx="728053" cy="728053"/>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F083D-8D05-4B69-89C9-61C6116FCB16}">
      <dsp:nvSpPr>
        <dsp:cNvPr id="0" name=""/>
        <dsp:cNvSpPr/>
      </dsp:nvSpPr>
      <dsp:spPr>
        <a:xfrm>
          <a:off x="5206600" y="1208144"/>
          <a:ext cx="1405247" cy="144741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n-IN" sz="6500" kern="1200"/>
        </a:p>
      </dsp:txBody>
      <dsp:txXfrm>
        <a:off x="5239527" y="1241071"/>
        <a:ext cx="1339393" cy="1414491"/>
      </dsp:txXfrm>
    </dsp:sp>
    <dsp:sp modelId="{4448305A-06F2-4FFE-95DF-C16131778ADC}">
      <dsp:nvSpPr>
        <dsp:cNvPr id="0" name=""/>
        <dsp:cNvSpPr/>
      </dsp:nvSpPr>
      <dsp:spPr>
        <a:xfrm>
          <a:off x="4869147" y="2708249"/>
          <a:ext cx="2080153" cy="667700"/>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IN" sz="2300" b="1" kern="1200">
              <a:highlight>
                <a:srgbClr val="000000"/>
              </a:highlight>
            </a:rPr>
            <a:t>OUR TEAM</a:t>
          </a:r>
        </a:p>
      </dsp:txBody>
      <dsp:txXfrm>
        <a:off x="4869147" y="2708249"/>
        <a:ext cx="1464897" cy="667700"/>
      </dsp:txXfrm>
    </dsp:sp>
    <dsp:sp modelId="{EDBE3D4F-7365-4A62-AE03-B979F336EF30}">
      <dsp:nvSpPr>
        <dsp:cNvPr id="0" name=""/>
        <dsp:cNvSpPr/>
      </dsp:nvSpPr>
      <dsp:spPr>
        <a:xfrm>
          <a:off x="6392889" y="2814307"/>
          <a:ext cx="728053" cy="728053"/>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3E8C4-90A4-4BBE-89AE-6CCCB0F88449}">
      <dsp:nvSpPr>
        <dsp:cNvPr id="0" name=""/>
        <dsp:cNvSpPr/>
      </dsp:nvSpPr>
      <dsp:spPr>
        <a:xfrm>
          <a:off x="1609" y="98897"/>
          <a:ext cx="4098961" cy="4918754"/>
        </a:xfrm>
        <a:prstGeom prst="roundRect">
          <a:avLst>
            <a:gd name="adj" fmla="val 5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rtl="0">
            <a:lnSpc>
              <a:spcPct val="90000"/>
            </a:lnSpc>
            <a:spcBef>
              <a:spcPct val="0"/>
            </a:spcBef>
            <a:spcAft>
              <a:spcPct val="35000"/>
            </a:spcAft>
            <a:buNone/>
          </a:pPr>
          <a:r>
            <a:rPr lang="en-US" sz="3000" b="1" kern="1200">
              <a:solidFill>
                <a:schemeClr val="bg1"/>
              </a:solidFill>
              <a:highlight>
                <a:srgbClr val="000000"/>
              </a:highlight>
              <a:latin typeface="Calibri Light"/>
            </a:rPr>
            <a:t>Conservative approach</a:t>
          </a:r>
          <a:endParaRPr lang="en-US" sz="3000" b="1" i="0" u="none" strike="noStrike" kern="1200" cap="none" baseline="0" noProof="0">
            <a:solidFill>
              <a:schemeClr val="bg1"/>
            </a:solidFill>
            <a:highlight>
              <a:srgbClr val="000000"/>
            </a:highlight>
            <a:latin typeface="Calibri Light"/>
            <a:cs typeface="Calibri Light"/>
          </a:endParaRPr>
        </a:p>
      </dsp:txBody>
      <dsp:txXfrm rot="16200000">
        <a:off x="-1605183" y="1705690"/>
        <a:ext cx="4033378" cy="819792"/>
      </dsp:txXfrm>
    </dsp:sp>
    <dsp:sp modelId="{F9FD3813-504F-41E1-98EB-5A0CBE234313}">
      <dsp:nvSpPr>
        <dsp:cNvPr id="0" name=""/>
        <dsp:cNvSpPr/>
      </dsp:nvSpPr>
      <dsp:spPr>
        <a:xfrm>
          <a:off x="821401" y="98897"/>
          <a:ext cx="3053726" cy="49187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rtl="0">
            <a:lnSpc>
              <a:spcPct val="90000"/>
            </a:lnSpc>
            <a:spcBef>
              <a:spcPct val="0"/>
            </a:spcBef>
            <a:spcAft>
              <a:spcPct val="35000"/>
            </a:spcAft>
            <a:buFont typeface="Arial" panose="020B0604020202020204" pitchFamily="34" charset="0"/>
            <a:buNone/>
          </a:pPr>
          <a:r>
            <a:rPr lang="en-US" sz="2100" kern="1200">
              <a:latin typeface="Calibri Light" panose="020F0302020204030204"/>
            </a:rPr>
            <a:t> Initial quarters took this approach to create working capital for further expansion in later quarters. For working capital financing, ACE Inc had to maintain high level of liquidity in relation to unit sales to create enough room for unforeseen expenses in the future. Basically, we want to be best prepared for a worst-case scenario, so that intensity of worseness reduces. So, less outflow, more inflow first.</a:t>
          </a:r>
          <a:endParaRPr lang="en-US" sz="2100" kern="1200"/>
        </a:p>
      </dsp:txBody>
      <dsp:txXfrm>
        <a:off x="821401" y="98897"/>
        <a:ext cx="3053726" cy="4918754"/>
      </dsp:txXfrm>
    </dsp:sp>
    <dsp:sp modelId="{5DE38267-98D4-42A0-B2D8-4A95B2E666E4}">
      <dsp:nvSpPr>
        <dsp:cNvPr id="0" name=""/>
        <dsp:cNvSpPr/>
      </dsp:nvSpPr>
      <dsp:spPr>
        <a:xfrm>
          <a:off x="4244034" y="98897"/>
          <a:ext cx="4098961" cy="4918754"/>
        </a:xfrm>
        <a:prstGeom prst="roundRect">
          <a:avLst>
            <a:gd name="adj" fmla="val 5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rtl="0">
            <a:lnSpc>
              <a:spcPct val="90000"/>
            </a:lnSpc>
            <a:spcBef>
              <a:spcPct val="0"/>
            </a:spcBef>
            <a:spcAft>
              <a:spcPct val="35000"/>
            </a:spcAft>
            <a:buNone/>
          </a:pPr>
          <a:r>
            <a:rPr lang="en-US" sz="3000" b="1" kern="1200">
              <a:highlight>
                <a:srgbClr val="000000"/>
              </a:highlight>
              <a:latin typeface="Calibri Light" panose="020F0302020204030204"/>
            </a:rPr>
            <a:t>Aggressive approach</a:t>
          </a:r>
          <a:endParaRPr lang="en-US" sz="3000" b="1" kern="1200">
            <a:highlight>
              <a:srgbClr val="000000"/>
            </a:highlight>
          </a:endParaRPr>
        </a:p>
      </dsp:txBody>
      <dsp:txXfrm rot="16200000">
        <a:off x="2637241" y="1705690"/>
        <a:ext cx="4033378" cy="819792"/>
      </dsp:txXfrm>
    </dsp:sp>
    <dsp:sp modelId="{F2E4DABD-F7AE-46DC-8817-77CD6A55A07B}">
      <dsp:nvSpPr>
        <dsp:cNvPr id="0" name=""/>
        <dsp:cNvSpPr/>
      </dsp:nvSpPr>
      <dsp:spPr>
        <a:xfrm rot="5400000">
          <a:off x="3902971" y="4009657"/>
          <a:ext cx="723116" cy="61484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DA07C2-5649-4B06-80BD-E074754E836B}">
      <dsp:nvSpPr>
        <dsp:cNvPr id="0" name=""/>
        <dsp:cNvSpPr/>
      </dsp:nvSpPr>
      <dsp:spPr>
        <a:xfrm>
          <a:off x="5063827" y="98897"/>
          <a:ext cx="3053726" cy="49187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rtl="0">
            <a:lnSpc>
              <a:spcPct val="90000"/>
            </a:lnSpc>
            <a:spcBef>
              <a:spcPct val="0"/>
            </a:spcBef>
            <a:spcAft>
              <a:spcPct val="35000"/>
            </a:spcAft>
            <a:buNone/>
          </a:pPr>
          <a:r>
            <a:rPr lang="en-US" sz="2100" kern="1200">
              <a:latin typeface="Calibri Light" panose="020F0302020204030204"/>
            </a:rPr>
            <a:t> Although risky in meeting short-term obligations such as operation expenses  for next quarter, during our Q4,Q5 our aggressive approach helped us to stay strong with a cumulative profit of $27.5mn. Spending wherever needed, as much as we can in operation expenses coupled with market research, once comfortable with liquidity.</a:t>
          </a:r>
          <a:endParaRPr lang="en-US" sz="2100" kern="1200"/>
        </a:p>
      </dsp:txBody>
      <dsp:txXfrm>
        <a:off x="5063827" y="98897"/>
        <a:ext cx="3053726" cy="49187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53A4A-99ED-4276-9D13-2AD5D47E063B}">
      <dsp:nvSpPr>
        <dsp:cNvPr id="0" name=""/>
        <dsp:cNvSpPr/>
      </dsp:nvSpPr>
      <dsp:spPr>
        <a:xfrm rot="5400000">
          <a:off x="-376795" y="381704"/>
          <a:ext cx="2511972" cy="1758380"/>
        </a:xfrm>
        <a:prstGeom prst="chevron">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b="1" kern="1200">
            <a:solidFill>
              <a:schemeClr val="bg1"/>
            </a:solidFill>
          </a:endParaRPr>
        </a:p>
        <a:p>
          <a:pPr marL="0" lvl="0" indent="0" algn="ctr" defTabSz="977900">
            <a:lnSpc>
              <a:spcPct val="90000"/>
            </a:lnSpc>
            <a:spcBef>
              <a:spcPct val="0"/>
            </a:spcBef>
            <a:spcAft>
              <a:spcPct val="35000"/>
            </a:spcAft>
            <a:buNone/>
          </a:pPr>
          <a:r>
            <a:rPr lang="en-US" sz="2200" b="1" kern="1200">
              <a:solidFill>
                <a:schemeClr val="bg1"/>
              </a:solidFill>
            </a:rPr>
            <a:t>Target </a:t>
          </a:r>
        </a:p>
        <a:p>
          <a:pPr marL="0" lvl="0" indent="0" algn="ctr" defTabSz="977900">
            <a:lnSpc>
              <a:spcPct val="90000"/>
            </a:lnSpc>
            <a:spcBef>
              <a:spcPct val="0"/>
            </a:spcBef>
            <a:spcAft>
              <a:spcPct val="35000"/>
            </a:spcAft>
            <a:buNone/>
          </a:pPr>
          <a:r>
            <a:rPr lang="en-US" sz="2200" b="1" kern="1200">
              <a:solidFill>
                <a:schemeClr val="bg1"/>
              </a:solidFill>
            </a:rPr>
            <a:t>Segment</a:t>
          </a:r>
          <a:endParaRPr lang="en-US" sz="2200" kern="1200"/>
        </a:p>
      </dsp:txBody>
      <dsp:txXfrm rot="-5400000">
        <a:off x="1" y="884098"/>
        <a:ext cx="1758380" cy="753592"/>
      </dsp:txXfrm>
    </dsp:sp>
    <dsp:sp modelId="{CE074076-04D1-4F88-8D07-08A36CA4177E}">
      <dsp:nvSpPr>
        <dsp:cNvPr id="0" name=""/>
        <dsp:cNvSpPr/>
      </dsp:nvSpPr>
      <dsp:spPr>
        <a:xfrm rot="5400000">
          <a:off x="2786635" y="-1023345"/>
          <a:ext cx="1633640" cy="3690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t>To extract customers high willingness to pay, we focused on Mercedes as our primary target segment.</a:t>
          </a:r>
        </a:p>
      </dsp:txBody>
      <dsp:txXfrm rot="-5400000">
        <a:off x="1758380" y="84658"/>
        <a:ext cx="3610402" cy="1474144"/>
      </dsp:txXfrm>
    </dsp:sp>
    <dsp:sp modelId="{78C34083-4770-4E5A-BF81-AE20010B199E}">
      <dsp:nvSpPr>
        <dsp:cNvPr id="0" name=""/>
        <dsp:cNvSpPr/>
      </dsp:nvSpPr>
      <dsp:spPr>
        <a:xfrm rot="5400000">
          <a:off x="-376795" y="2610420"/>
          <a:ext cx="2511972" cy="1758380"/>
        </a:xfrm>
        <a:prstGeom prst="chevron">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b="1" kern="1200"/>
        </a:p>
        <a:p>
          <a:pPr marL="0" lvl="0" indent="0" algn="ctr" defTabSz="977900">
            <a:lnSpc>
              <a:spcPct val="90000"/>
            </a:lnSpc>
            <a:spcBef>
              <a:spcPct val="0"/>
            </a:spcBef>
            <a:spcAft>
              <a:spcPct val="35000"/>
            </a:spcAft>
            <a:buNone/>
          </a:pPr>
          <a:r>
            <a:rPr lang="en-US" sz="2200" b="1" kern="1200"/>
            <a:t>Brand </a:t>
          </a:r>
        </a:p>
        <a:p>
          <a:pPr marL="0" lvl="0" indent="0" algn="ctr" defTabSz="977900">
            <a:lnSpc>
              <a:spcPct val="90000"/>
            </a:lnSpc>
            <a:spcBef>
              <a:spcPct val="0"/>
            </a:spcBef>
            <a:spcAft>
              <a:spcPct val="35000"/>
            </a:spcAft>
            <a:buNone/>
          </a:pPr>
          <a:r>
            <a:rPr lang="en-US" sz="2200" b="1" kern="1200"/>
            <a:t>Name</a:t>
          </a:r>
          <a:endParaRPr lang="en-US" sz="2200" kern="1200"/>
        </a:p>
      </dsp:txBody>
      <dsp:txXfrm rot="-5400000">
        <a:off x="1" y="3112814"/>
        <a:ext cx="1758380" cy="753592"/>
      </dsp:txXfrm>
    </dsp:sp>
    <dsp:sp modelId="{80FADE63-5864-4CEC-AD3F-2057B74B6E3F}">
      <dsp:nvSpPr>
        <dsp:cNvPr id="0" name=""/>
        <dsp:cNvSpPr/>
      </dsp:nvSpPr>
      <dsp:spPr>
        <a:xfrm rot="5400000">
          <a:off x="2787064" y="1204940"/>
          <a:ext cx="1632782" cy="3690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r>
            <a:rPr lang="en-US" sz="1900" kern="1200"/>
            <a:t>We came with our Brand “</a:t>
          </a:r>
          <a:r>
            <a:rPr lang="en-US" sz="1900" b="1" kern="1200"/>
            <a:t>Bolt</a:t>
          </a:r>
          <a:r>
            <a:rPr lang="en-US" sz="1900" kern="1200"/>
            <a:t>” which signified high speed , networking ,and linking feature as per our customer requirement </a:t>
          </a:r>
        </a:p>
      </dsp:txBody>
      <dsp:txXfrm rot="-5400000">
        <a:off x="1758380" y="2313330"/>
        <a:ext cx="3610444" cy="14733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B4E68-6F60-457F-BEE4-BC9EFFB60277}">
      <dsp:nvSpPr>
        <dsp:cNvPr id="0" name=""/>
        <dsp:cNvSpPr/>
      </dsp:nvSpPr>
      <dsp:spPr>
        <a:xfrm rot="5400000">
          <a:off x="3119277" y="-970838"/>
          <a:ext cx="1269296" cy="35331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ea typeface="+mn-lt"/>
              <a:cs typeface="+mn-lt"/>
            </a:rPr>
            <a:t>As our brand was one of the leaders in Chicago, Sau Paulo and Shanghai, continued with the same brand.</a:t>
          </a:r>
          <a:endParaRPr lang="en-IN" sz="1400" kern="1200"/>
        </a:p>
        <a:p>
          <a:pPr marL="114300" lvl="1" indent="-114300" algn="l" defTabSz="622300">
            <a:lnSpc>
              <a:spcPct val="90000"/>
            </a:lnSpc>
            <a:spcBef>
              <a:spcPct val="0"/>
            </a:spcBef>
            <a:spcAft>
              <a:spcPct val="15000"/>
            </a:spcAft>
            <a:buChar char="•"/>
          </a:pPr>
          <a:r>
            <a:rPr lang="en-US" sz="1400" kern="1200"/>
            <a:t>Brands-</a:t>
          </a:r>
        </a:p>
        <a:p>
          <a:pPr marL="114300" lvl="1" indent="-114300" algn="l" defTabSz="622300">
            <a:lnSpc>
              <a:spcPct val="90000"/>
            </a:lnSpc>
            <a:spcBef>
              <a:spcPct val="0"/>
            </a:spcBef>
            <a:spcAft>
              <a:spcPct val="15000"/>
            </a:spcAft>
            <a:buFont typeface="+mj-lt"/>
            <a:buAutoNum type="arabicPeriod"/>
          </a:pPr>
          <a:r>
            <a:rPr lang="en-US" sz="1400" kern="1200"/>
            <a:t>Bolt</a:t>
          </a:r>
        </a:p>
      </dsp:txBody>
      <dsp:txXfrm rot="-5400000">
        <a:off x="1987373" y="223028"/>
        <a:ext cx="3471143" cy="1145372"/>
      </dsp:txXfrm>
    </dsp:sp>
    <dsp:sp modelId="{39531BCB-5867-44B0-94CC-1494DAFC448D}">
      <dsp:nvSpPr>
        <dsp:cNvPr id="0" name=""/>
        <dsp:cNvSpPr/>
      </dsp:nvSpPr>
      <dsp:spPr>
        <a:xfrm>
          <a:off x="0" y="2403"/>
          <a:ext cx="1987372" cy="158662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endParaRPr lang="en-US" sz="2200" b="1" kern="1200"/>
        </a:p>
        <a:p>
          <a:pPr marL="0" lvl="0" indent="0" algn="ctr" defTabSz="977900">
            <a:lnSpc>
              <a:spcPct val="90000"/>
            </a:lnSpc>
            <a:spcBef>
              <a:spcPct val="0"/>
            </a:spcBef>
            <a:spcAft>
              <a:spcPct val="35000"/>
            </a:spcAft>
            <a:buNone/>
          </a:pPr>
          <a:r>
            <a:rPr lang="en-US" sz="2200" b="1" kern="1200"/>
            <a:t>Mercedes target segment</a:t>
          </a:r>
          <a:endParaRPr lang="en-IN" sz="2200" kern="1200"/>
        </a:p>
      </dsp:txBody>
      <dsp:txXfrm>
        <a:off x="77452" y="79855"/>
        <a:ext cx="1832468" cy="1431716"/>
      </dsp:txXfrm>
    </dsp:sp>
    <dsp:sp modelId="{29E1CE4E-3377-4C02-A080-C5725107F202}">
      <dsp:nvSpPr>
        <dsp:cNvPr id="0" name=""/>
        <dsp:cNvSpPr/>
      </dsp:nvSpPr>
      <dsp:spPr>
        <a:xfrm rot="5400000">
          <a:off x="3119277" y="695112"/>
          <a:ext cx="1269296" cy="35331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Tapping into new market to diversify our target segment.</a:t>
          </a:r>
          <a:endParaRPr lang="en-IN" sz="1400" kern="1200"/>
        </a:p>
        <a:p>
          <a:pPr marL="114300" lvl="1" indent="-114300" algn="l" defTabSz="622300">
            <a:lnSpc>
              <a:spcPct val="90000"/>
            </a:lnSpc>
            <a:spcBef>
              <a:spcPct val="0"/>
            </a:spcBef>
            <a:spcAft>
              <a:spcPct val="15000"/>
            </a:spcAft>
            <a:buChar char="•"/>
          </a:pPr>
          <a:r>
            <a:rPr lang="en-US" sz="1400" kern="1200"/>
            <a:t>  Workhorse was our secondary target segment as </a:t>
          </a:r>
          <a:r>
            <a:rPr lang="en-IN" sz="1400" kern="1200"/>
            <a:t>Market potential was higher than traveller segment.</a:t>
          </a:r>
        </a:p>
        <a:p>
          <a:pPr marL="114300" lvl="1" indent="-114300" algn="l" defTabSz="622300">
            <a:lnSpc>
              <a:spcPct val="90000"/>
            </a:lnSpc>
            <a:spcBef>
              <a:spcPct val="0"/>
            </a:spcBef>
            <a:spcAft>
              <a:spcPct val="15000"/>
            </a:spcAft>
            <a:buChar char="•"/>
          </a:pPr>
          <a:r>
            <a:rPr lang="en-US" sz="1400" kern="1200"/>
            <a:t>Targeting Brands- 1. Bolt Lite</a:t>
          </a:r>
        </a:p>
      </dsp:txBody>
      <dsp:txXfrm rot="-5400000">
        <a:off x="1987373" y="1888978"/>
        <a:ext cx="3471143" cy="1145372"/>
      </dsp:txXfrm>
    </dsp:sp>
    <dsp:sp modelId="{896B5BB6-E659-4D6D-8EDC-E834B2E09155}">
      <dsp:nvSpPr>
        <dsp:cNvPr id="0" name=""/>
        <dsp:cNvSpPr/>
      </dsp:nvSpPr>
      <dsp:spPr>
        <a:xfrm>
          <a:off x="0" y="1668354"/>
          <a:ext cx="1987372" cy="158662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endParaRPr lang="en-US" sz="2200" b="1" kern="1200"/>
        </a:p>
        <a:p>
          <a:pPr marL="0" lvl="0" indent="0" algn="ctr" defTabSz="977900">
            <a:lnSpc>
              <a:spcPct val="90000"/>
            </a:lnSpc>
            <a:spcBef>
              <a:spcPct val="0"/>
            </a:spcBef>
            <a:spcAft>
              <a:spcPct val="35000"/>
            </a:spcAft>
            <a:buNone/>
          </a:pPr>
          <a:r>
            <a:rPr lang="en-US" sz="2200" b="1" kern="1200"/>
            <a:t>Workhorse target segment</a:t>
          </a:r>
          <a:endParaRPr lang="en-IN" sz="2200" kern="1200"/>
        </a:p>
      </dsp:txBody>
      <dsp:txXfrm>
        <a:off x="77452" y="1745806"/>
        <a:ext cx="1832468" cy="1431716"/>
      </dsp:txXfrm>
    </dsp:sp>
    <dsp:sp modelId="{33B16F09-F44F-410D-8D93-5B12EAAFE68C}">
      <dsp:nvSpPr>
        <dsp:cNvPr id="0" name=""/>
        <dsp:cNvSpPr/>
      </dsp:nvSpPr>
      <dsp:spPr>
        <a:xfrm rot="5400000">
          <a:off x="3119277" y="2361063"/>
          <a:ext cx="1269296" cy="35331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Targeting Traveler as a Tertiary target segment.</a:t>
          </a:r>
          <a:endParaRPr lang="en-IN" sz="1400" kern="1200"/>
        </a:p>
        <a:p>
          <a:pPr marL="114300" lvl="1" indent="-114300" algn="l" defTabSz="622300">
            <a:lnSpc>
              <a:spcPct val="90000"/>
            </a:lnSpc>
            <a:spcBef>
              <a:spcPct val="0"/>
            </a:spcBef>
            <a:spcAft>
              <a:spcPct val="15000"/>
            </a:spcAft>
            <a:buChar char="•"/>
          </a:pPr>
          <a:r>
            <a:rPr lang="en-IN" sz="1400" kern="1200"/>
            <a:t>We kept traveller segment to be our last priority as market share was the lowest.</a:t>
          </a:r>
        </a:p>
        <a:p>
          <a:pPr marL="114300" lvl="1" indent="-114300" algn="l" defTabSz="622300">
            <a:lnSpc>
              <a:spcPct val="90000"/>
            </a:lnSpc>
            <a:spcBef>
              <a:spcPct val="0"/>
            </a:spcBef>
            <a:spcAft>
              <a:spcPct val="15000"/>
            </a:spcAft>
            <a:buChar char="•"/>
          </a:pPr>
          <a:r>
            <a:rPr lang="en-US" sz="1400" kern="1200"/>
            <a:t>Brands-FlexiBolt</a:t>
          </a:r>
        </a:p>
      </dsp:txBody>
      <dsp:txXfrm rot="-5400000">
        <a:off x="1987373" y="3554929"/>
        <a:ext cx="3471143" cy="1145372"/>
      </dsp:txXfrm>
    </dsp:sp>
    <dsp:sp modelId="{C41ECCE2-A050-465F-BA51-CFE5372EF762}">
      <dsp:nvSpPr>
        <dsp:cNvPr id="0" name=""/>
        <dsp:cNvSpPr/>
      </dsp:nvSpPr>
      <dsp:spPr>
        <a:xfrm>
          <a:off x="0" y="3334306"/>
          <a:ext cx="1987372" cy="158662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endParaRPr lang="en-US" sz="2200" b="1" kern="1200"/>
        </a:p>
        <a:p>
          <a:pPr marL="0" lvl="0" indent="0" algn="ctr" defTabSz="977900">
            <a:lnSpc>
              <a:spcPct val="90000"/>
            </a:lnSpc>
            <a:spcBef>
              <a:spcPct val="0"/>
            </a:spcBef>
            <a:spcAft>
              <a:spcPct val="35000"/>
            </a:spcAft>
            <a:buNone/>
          </a:pPr>
          <a:r>
            <a:rPr lang="en-US" sz="2200" b="1" kern="1200"/>
            <a:t>Traveler target segment</a:t>
          </a:r>
          <a:endParaRPr lang="en-IN" sz="2200" kern="1200"/>
        </a:p>
      </dsp:txBody>
      <dsp:txXfrm>
        <a:off x="77452" y="3411758"/>
        <a:ext cx="1832468" cy="14317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F77B2-46FE-48E0-A7ED-155E0E511984}">
      <dsp:nvSpPr>
        <dsp:cNvPr id="0" name=""/>
        <dsp:cNvSpPr/>
      </dsp:nvSpPr>
      <dsp:spPr>
        <a:xfrm>
          <a:off x="0" y="562309"/>
          <a:ext cx="4122013" cy="806166"/>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Late to the market</a:t>
          </a:r>
        </a:p>
      </dsp:txBody>
      <dsp:txXfrm>
        <a:off x="39354" y="601663"/>
        <a:ext cx="4043305" cy="727458"/>
      </dsp:txXfrm>
    </dsp:sp>
    <dsp:sp modelId="{7C2C9166-56A8-43EA-B355-7205A384A367}">
      <dsp:nvSpPr>
        <dsp:cNvPr id="0" name=""/>
        <dsp:cNvSpPr/>
      </dsp:nvSpPr>
      <dsp:spPr>
        <a:xfrm>
          <a:off x="0" y="1368475"/>
          <a:ext cx="412201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a:t>The decision of entering Paris as the last location was to deal with the fact that it was a saturated market with already established brands.</a:t>
          </a:r>
        </a:p>
        <a:p>
          <a:pPr marL="114300" lvl="1" indent="-114300" algn="l" defTabSz="622300">
            <a:lnSpc>
              <a:spcPct val="90000"/>
            </a:lnSpc>
            <a:spcBef>
              <a:spcPct val="0"/>
            </a:spcBef>
            <a:spcAft>
              <a:spcPct val="20000"/>
            </a:spcAft>
            <a:buChar char="•"/>
          </a:pPr>
          <a:endParaRPr lang="en-IN" sz="1400" kern="1200"/>
        </a:p>
      </dsp:txBody>
      <dsp:txXfrm>
        <a:off x="0" y="1368475"/>
        <a:ext cx="4122013" cy="1076400"/>
      </dsp:txXfrm>
    </dsp:sp>
    <dsp:sp modelId="{95DB13CF-1484-4E2A-B887-10AFE6A41EA4}">
      <dsp:nvSpPr>
        <dsp:cNvPr id="0" name=""/>
        <dsp:cNvSpPr/>
      </dsp:nvSpPr>
      <dsp:spPr>
        <a:xfrm>
          <a:off x="0" y="2264341"/>
          <a:ext cx="4122013" cy="579135"/>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High Rent </a:t>
          </a:r>
        </a:p>
      </dsp:txBody>
      <dsp:txXfrm>
        <a:off x="28271" y="2292612"/>
        <a:ext cx="4065471" cy="522593"/>
      </dsp:txXfrm>
    </dsp:sp>
    <dsp:sp modelId="{6E453AD1-3736-4FC5-8D7A-8C32EDC7DEAE}">
      <dsp:nvSpPr>
        <dsp:cNvPr id="0" name=""/>
        <dsp:cNvSpPr/>
      </dsp:nvSpPr>
      <dsp:spPr>
        <a:xfrm>
          <a:off x="0" y="2944396"/>
          <a:ext cx="412201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a:t>Till previous quarter we tried to capture the regions with low rents to maintain balance between  profits earned and our expenses</a:t>
          </a:r>
        </a:p>
      </dsp:txBody>
      <dsp:txXfrm>
        <a:off x="0" y="2944396"/>
        <a:ext cx="4122013" cy="10764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FDEE1-A8C4-4E20-BB98-69263EB5103B}">
      <dsp:nvSpPr>
        <dsp:cNvPr id="0" name=""/>
        <dsp:cNvSpPr/>
      </dsp:nvSpPr>
      <dsp:spPr>
        <a:xfrm rot="5400000">
          <a:off x="3150543" y="-1003986"/>
          <a:ext cx="1222221" cy="35403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Introduced 2 new brands for the existing brand  portfolio</a:t>
          </a:r>
        </a:p>
        <a:p>
          <a:pPr marL="114300" lvl="1" indent="-114300" algn="l" defTabSz="622300">
            <a:lnSpc>
              <a:spcPct val="90000"/>
            </a:lnSpc>
            <a:spcBef>
              <a:spcPct val="0"/>
            </a:spcBef>
            <a:spcAft>
              <a:spcPct val="15000"/>
            </a:spcAft>
            <a:buChar char="•"/>
          </a:pPr>
          <a:r>
            <a:rPr lang="en-US" sz="1400" kern="1200"/>
            <a:t>Brands-</a:t>
          </a:r>
        </a:p>
        <a:p>
          <a:pPr marL="114300" lvl="1" indent="-114300" algn="l" defTabSz="622300">
            <a:lnSpc>
              <a:spcPct val="90000"/>
            </a:lnSpc>
            <a:spcBef>
              <a:spcPct val="0"/>
            </a:spcBef>
            <a:spcAft>
              <a:spcPct val="15000"/>
            </a:spcAft>
            <a:buFont typeface="+mj-lt"/>
            <a:buAutoNum type="arabicPeriod"/>
          </a:pPr>
          <a:r>
            <a:rPr lang="en-US" sz="1400" kern="1200"/>
            <a:t>Bolt Ultra Max(Highest variant)</a:t>
          </a:r>
        </a:p>
        <a:p>
          <a:pPr marL="114300" lvl="1" indent="-114300" algn="l" defTabSz="622300">
            <a:lnSpc>
              <a:spcPct val="90000"/>
            </a:lnSpc>
            <a:spcBef>
              <a:spcPct val="0"/>
            </a:spcBef>
            <a:spcAft>
              <a:spcPct val="15000"/>
            </a:spcAft>
            <a:buFont typeface="+mj-lt"/>
            <a:buAutoNum type="arabicPeriod"/>
          </a:pPr>
          <a:r>
            <a:rPr lang="en-US" sz="1400" kern="1200"/>
            <a:t>Bolt Ultra(Laptop-Medium variant)</a:t>
          </a:r>
        </a:p>
      </dsp:txBody>
      <dsp:txXfrm rot="-5400000">
        <a:off x="1991464" y="214757"/>
        <a:ext cx="3480716" cy="1102893"/>
      </dsp:txXfrm>
    </dsp:sp>
    <dsp:sp modelId="{B68ED2AF-0775-4826-9EC5-5A671AFE1979}">
      <dsp:nvSpPr>
        <dsp:cNvPr id="0" name=""/>
        <dsp:cNvSpPr/>
      </dsp:nvSpPr>
      <dsp:spPr>
        <a:xfrm>
          <a:off x="0" y="2314"/>
          <a:ext cx="1991463" cy="1527777"/>
        </a:xfrm>
        <a:prstGeom prst="round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b="1" kern="1200"/>
        </a:p>
        <a:p>
          <a:pPr marL="0" lvl="0" indent="0" algn="ctr" defTabSz="889000">
            <a:lnSpc>
              <a:spcPct val="90000"/>
            </a:lnSpc>
            <a:spcBef>
              <a:spcPct val="0"/>
            </a:spcBef>
            <a:spcAft>
              <a:spcPct val="35000"/>
            </a:spcAft>
            <a:buNone/>
          </a:pPr>
          <a:r>
            <a:rPr lang="en-US" sz="2000" b="1" kern="1200"/>
            <a:t>Mercedes target segment</a:t>
          </a:r>
        </a:p>
      </dsp:txBody>
      <dsp:txXfrm>
        <a:off x="74580" y="76894"/>
        <a:ext cx="1842303" cy="1378617"/>
      </dsp:txXfrm>
    </dsp:sp>
    <dsp:sp modelId="{55A24EDA-5CA9-43E2-926E-B72C8171292E}">
      <dsp:nvSpPr>
        <dsp:cNvPr id="0" name=""/>
        <dsp:cNvSpPr/>
      </dsp:nvSpPr>
      <dsp:spPr>
        <a:xfrm rot="5400000">
          <a:off x="3150543" y="600179"/>
          <a:ext cx="1222221" cy="35403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a:p>
        <a:p>
          <a:pPr marL="114300" lvl="1" indent="-114300" algn="l" defTabSz="622300">
            <a:lnSpc>
              <a:spcPct val="90000"/>
            </a:lnSpc>
            <a:spcBef>
              <a:spcPct val="0"/>
            </a:spcBef>
            <a:spcAft>
              <a:spcPct val="15000"/>
            </a:spcAft>
            <a:buChar char="•"/>
          </a:pPr>
          <a:r>
            <a:rPr lang="en-US" sz="1400" kern="1200"/>
            <a:t>Being the secondary target segment, it was necessary to have a diversified brand portfolio for this target segment </a:t>
          </a:r>
        </a:p>
        <a:p>
          <a:pPr marL="114300" lvl="1" indent="-114300" algn="l" defTabSz="622300">
            <a:lnSpc>
              <a:spcPct val="90000"/>
            </a:lnSpc>
            <a:spcBef>
              <a:spcPct val="0"/>
            </a:spcBef>
            <a:spcAft>
              <a:spcPct val="15000"/>
            </a:spcAft>
            <a:buChar char="•"/>
          </a:pPr>
          <a:r>
            <a:rPr lang="en-US" sz="1400" kern="1200"/>
            <a:t>Brands-</a:t>
          </a:r>
        </a:p>
        <a:p>
          <a:pPr marL="114300" lvl="1" indent="-114300" algn="l" defTabSz="622300">
            <a:lnSpc>
              <a:spcPct val="90000"/>
            </a:lnSpc>
            <a:spcBef>
              <a:spcPct val="0"/>
            </a:spcBef>
            <a:spcAft>
              <a:spcPct val="15000"/>
            </a:spcAft>
            <a:buChar char="•"/>
          </a:pPr>
          <a:r>
            <a:rPr lang="sv-SE" sz="1400" kern="1200"/>
            <a:t>Bolt Lite fast (Highest Variant)</a:t>
          </a:r>
          <a:endParaRPr lang="en-US" sz="1400" kern="1200"/>
        </a:p>
        <a:p>
          <a:pPr marL="114300" lvl="1" indent="-114300" algn="l" defTabSz="622300">
            <a:lnSpc>
              <a:spcPct val="90000"/>
            </a:lnSpc>
            <a:spcBef>
              <a:spcPct val="0"/>
            </a:spcBef>
            <a:spcAft>
              <a:spcPct val="15000"/>
            </a:spcAft>
            <a:buChar char="•"/>
          </a:pPr>
          <a:r>
            <a:rPr lang="en-US" sz="1400" kern="1200"/>
            <a:t>Bolt Lite Pro(Medium variant)</a:t>
          </a:r>
        </a:p>
        <a:p>
          <a:pPr marL="114300" lvl="1" indent="-114300" algn="l" defTabSz="622300">
            <a:lnSpc>
              <a:spcPct val="90000"/>
            </a:lnSpc>
            <a:spcBef>
              <a:spcPct val="0"/>
            </a:spcBef>
            <a:spcAft>
              <a:spcPct val="15000"/>
            </a:spcAft>
            <a:buChar char="•"/>
          </a:pPr>
          <a:endParaRPr lang="en-US" sz="1400" kern="1200"/>
        </a:p>
      </dsp:txBody>
      <dsp:txXfrm rot="-5400000">
        <a:off x="1991464" y="1818922"/>
        <a:ext cx="3480716" cy="1102893"/>
      </dsp:txXfrm>
    </dsp:sp>
    <dsp:sp modelId="{A4BC56C0-84BD-4D8B-B511-6267BB9357F3}">
      <dsp:nvSpPr>
        <dsp:cNvPr id="0" name=""/>
        <dsp:cNvSpPr/>
      </dsp:nvSpPr>
      <dsp:spPr>
        <a:xfrm>
          <a:off x="0" y="1606480"/>
          <a:ext cx="1991463" cy="1527777"/>
        </a:xfrm>
        <a:prstGeom prst="round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b="1" kern="1200"/>
        </a:p>
        <a:p>
          <a:pPr marL="0" lvl="0" indent="0" algn="ctr" defTabSz="889000">
            <a:lnSpc>
              <a:spcPct val="90000"/>
            </a:lnSpc>
            <a:spcBef>
              <a:spcPct val="0"/>
            </a:spcBef>
            <a:spcAft>
              <a:spcPct val="35000"/>
            </a:spcAft>
            <a:buNone/>
          </a:pPr>
          <a:r>
            <a:rPr lang="en-US" sz="2000" b="1" kern="1200"/>
            <a:t>Workhorse target segment</a:t>
          </a:r>
        </a:p>
      </dsp:txBody>
      <dsp:txXfrm>
        <a:off x="74580" y="1681060"/>
        <a:ext cx="1842303" cy="1378617"/>
      </dsp:txXfrm>
    </dsp:sp>
    <dsp:sp modelId="{4C66FD7C-EF43-4766-9768-F9F5A2A979A2}">
      <dsp:nvSpPr>
        <dsp:cNvPr id="0" name=""/>
        <dsp:cNvSpPr/>
      </dsp:nvSpPr>
      <dsp:spPr>
        <a:xfrm rot="5400000">
          <a:off x="3150543" y="2204345"/>
          <a:ext cx="1222221" cy="35403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a:p>
        <a:p>
          <a:pPr marL="114300" lvl="1" indent="-114300" algn="l" defTabSz="622300">
            <a:lnSpc>
              <a:spcPct val="90000"/>
            </a:lnSpc>
            <a:spcBef>
              <a:spcPct val="0"/>
            </a:spcBef>
            <a:spcAft>
              <a:spcPct val="15000"/>
            </a:spcAft>
            <a:buChar char="•"/>
          </a:pPr>
          <a:r>
            <a:rPr lang="en-US" sz="1400" kern="1200"/>
            <a:t>Extending the existing brand structure by adding 2 new products that included the newest features.</a:t>
          </a:r>
        </a:p>
        <a:p>
          <a:pPr marL="114300" lvl="1" indent="-114300" algn="l" defTabSz="622300">
            <a:lnSpc>
              <a:spcPct val="90000"/>
            </a:lnSpc>
            <a:spcBef>
              <a:spcPct val="0"/>
            </a:spcBef>
            <a:spcAft>
              <a:spcPct val="15000"/>
            </a:spcAft>
            <a:buChar char="•"/>
          </a:pPr>
          <a:r>
            <a:rPr lang="en-US" sz="1400" kern="1200">
              <a:solidFill>
                <a:prstClr val="black">
                  <a:hueOff val="0"/>
                  <a:satOff val="0"/>
                  <a:lumOff val="0"/>
                  <a:alphaOff val="0"/>
                </a:prstClr>
              </a:solidFill>
              <a:latin typeface="Calibri" panose="020F0502020204030204"/>
              <a:ea typeface="+mn-ea"/>
              <a:cs typeface="+mn-cs"/>
            </a:rPr>
            <a:t>Brands-</a:t>
          </a:r>
        </a:p>
        <a:p>
          <a:pPr marL="114300" lvl="1" indent="-114300" algn="l" defTabSz="622300">
            <a:lnSpc>
              <a:spcPct val="90000"/>
            </a:lnSpc>
            <a:spcBef>
              <a:spcPct val="0"/>
            </a:spcBef>
            <a:spcAft>
              <a:spcPct val="15000"/>
            </a:spcAft>
            <a:buChar char="•"/>
          </a:pPr>
          <a:r>
            <a:rPr lang="en-US" sz="1400" kern="1200">
              <a:solidFill>
                <a:prstClr val="black">
                  <a:hueOff val="0"/>
                  <a:satOff val="0"/>
                  <a:lumOff val="0"/>
                  <a:alphaOff val="0"/>
                </a:prstClr>
              </a:solidFill>
              <a:latin typeface="Calibri" panose="020F0502020204030204"/>
              <a:ea typeface="+mn-ea"/>
              <a:cs typeface="+mn-cs"/>
            </a:rPr>
            <a:t>Bolt </a:t>
          </a:r>
          <a:r>
            <a:rPr lang="en-US" sz="1400" kern="1200" err="1">
              <a:solidFill>
                <a:prstClr val="black">
                  <a:hueOff val="0"/>
                  <a:satOff val="0"/>
                  <a:lumOff val="0"/>
                  <a:alphaOff val="0"/>
                </a:prstClr>
              </a:solidFill>
              <a:latin typeface="Calibri" panose="020F0502020204030204"/>
              <a:ea typeface="+mn-ea"/>
              <a:cs typeface="+mn-cs"/>
            </a:rPr>
            <a:t>Elegna</a:t>
          </a:r>
          <a:r>
            <a:rPr lang="en-US" sz="1400" kern="1200">
              <a:solidFill>
                <a:prstClr val="black">
                  <a:hueOff val="0"/>
                  <a:satOff val="0"/>
                  <a:lumOff val="0"/>
                  <a:alphaOff val="0"/>
                </a:prstClr>
              </a:solidFill>
              <a:latin typeface="Calibri" panose="020F0502020204030204"/>
              <a:ea typeface="+mn-ea"/>
              <a:cs typeface="+mn-cs"/>
            </a:rPr>
            <a:t> Max (Highest variant)</a:t>
          </a:r>
        </a:p>
        <a:p>
          <a:pPr marL="114300" lvl="1" indent="-114300" algn="l" defTabSz="622300">
            <a:lnSpc>
              <a:spcPct val="90000"/>
            </a:lnSpc>
            <a:spcBef>
              <a:spcPct val="0"/>
            </a:spcBef>
            <a:spcAft>
              <a:spcPct val="15000"/>
            </a:spcAft>
            <a:buChar char="•"/>
          </a:pPr>
          <a:r>
            <a:rPr lang="en-US" sz="1400" kern="1200">
              <a:solidFill>
                <a:prstClr val="black">
                  <a:hueOff val="0"/>
                  <a:satOff val="0"/>
                  <a:lumOff val="0"/>
                  <a:alphaOff val="0"/>
                </a:prstClr>
              </a:solidFill>
              <a:latin typeface="Calibri" panose="020F0502020204030204"/>
              <a:ea typeface="+mn-ea"/>
              <a:cs typeface="+mn-cs"/>
            </a:rPr>
            <a:t>Bolt </a:t>
          </a:r>
          <a:r>
            <a:rPr lang="en-US" sz="1400" kern="1200" err="1">
              <a:solidFill>
                <a:prstClr val="black">
                  <a:hueOff val="0"/>
                  <a:satOff val="0"/>
                  <a:lumOff val="0"/>
                  <a:alphaOff val="0"/>
                </a:prstClr>
              </a:solidFill>
              <a:latin typeface="Calibri" panose="020F0502020204030204"/>
              <a:ea typeface="+mn-ea"/>
              <a:cs typeface="+mn-cs"/>
            </a:rPr>
            <a:t>Elegna</a:t>
          </a:r>
          <a:r>
            <a:rPr lang="en-US" sz="1400" kern="1200">
              <a:solidFill>
                <a:prstClr val="black">
                  <a:hueOff val="0"/>
                  <a:satOff val="0"/>
                  <a:lumOff val="0"/>
                  <a:alphaOff val="0"/>
                </a:prstClr>
              </a:solidFill>
              <a:latin typeface="Calibri" panose="020F0502020204030204"/>
              <a:ea typeface="+mn-ea"/>
              <a:cs typeface="+mn-cs"/>
            </a:rPr>
            <a:t> (Medium variant)</a:t>
          </a:r>
        </a:p>
        <a:p>
          <a:pPr marL="114300" lvl="1" indent="-114300" algn="l" defTabSz="622300">
            <a:lnSpc>
              <a:spcPct val="90000"/>
            </a:lnSpc>
            <a:spcBef>
              <a:spcPct val="0"/>
            </a:spcBef>
            <a:spcAft>
              <a:spcPct val="15000"/>
            </a:spcAft>
            <a:buFont typeface="+mj-lt"/>
            <a:buAutoNum type="arabicPeriod"/>
          </a:pPr>
          <a:endParaRPr lang="en-US" sz="1400" kern="1200"/>
        </a:p>
      </dsp:txBody>
      <dsp:txXfrm rot="-5400000">
        <a:off x="1991464" y="3423088"/>
        <a:ext cx="3480716" cy="1102893"/>
      </dsp:txXfrm>
    </dsp:sp>
    <dsp:sp modelId="{795CB6EB-3F22-4DEA-8DB7-991770207E29}">
      <dsp:nvSpPr>
        <dsp:cNvPr id="0" name=""/>
        <dsp:cNvSpPr/>
      </dsp:nvSpPr>
      <dsp:spPr>
        <a:xfrm>
          <a:off x="0" y="3210646"/>
          <a:ext cx="1991463" cy="1527777"/>
        </a:xfrm>
        <a:prstGeom prst="round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b="1" kern="1200"/>
        </a:p>
        <a:p>
          <a:pPr marL="0" lvl="0" indent="0" algn="ctr" defTabSz="889000">
            <a:lnSpc>
              <a:spcPct val="90000"/>
            </a:lnSpc>
            <a:spcBef>
              <a:spcPct val="0"/>
            </a:spcBef>
            <a:spcAft>
              <a:spcPct val="35000"/>
            </a:spcAft>
            <a:buNone/>
          </a:pPr>
          <a:r>
            <a:rPr lang="en-US" sz="2000" b="1" kern="1200"/>
            <a:t>Traveler target segment</a:t>
          </a:r>
        </a:p>
      </dsp:txBody>
      <dsp:txXfrm>
        <a:off x="74580" y="3285226"/>
        <a:ext cx="1842303" cy="13786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97C51-3B35-43F6-93D2-E5FAA39BDCF3}">
      <dsp:nvSpPr>
        <dsp:cNvPr id="0" name=""/>
        <dsp:cNvSpPr/>
      </dsp:nvSpPr>
      <dsp:spPr>
        <a:xfrm>
          <a:off x="0" y="7590"/>
          <a:ext cx="4509574" cy="748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Advertisement Design</a:t>
          </a:r>
        </a:p>
      </dsp:txBody>
      <dsp:txXfrm>
        <a:off x="36553" y="44143"/>
        <a:ext cx="4436468" cy="675694"/>
      </dsp:txXfrm>
    </dsp:sp>
    <dsp:sp modelId="{85422BDB-9E66-4139-A88B-CB9398483937}">
      <dsp:nvSpPr>
        <dsp:cNvPr id="0" name=""/>
        <dsp:cNvSpPr/>
      </dsp:nvSpPr>
      <dsp:spPr>
        <a:xfrm>
          <a:off x="0" y="756390"/>
          <a:ext cx="4509574"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7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Mapping the customer needs with the product and adjusting the advertising strategy  for the new products entering the new market.</a:t>
          </a:r>
        </a:p>
      </dsp:txBody>
      <dsp:txXfrm>
        <a:off x="0" y="756390"/>
        <a:ext cx="4509574" cy="662400"/>
      </dsp:txXfrm>
    </dsp:sp>
    <dsp:sp modelId="{219537BA-2243-4DED-96E8-F22998071A7D}">
      <dsp:nvSpPr>
        <dsp:cNvPr id="0" name=""/>
        <dsp:cNvSpPr/>
      </dsp:nvSpPr>
      <dsp:spPr>
        <a:xfrm>
          <a:off x="0" y="1418790"/>
          <a:ext cx="4509574" cy="748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Media Placements</a:t>
          </a:r>
        </a:p>
      </dsp:txBody>
      <dsp:txXfrm>
        <a:off x="36553" y="1455343"/>
        <a:ext cx="4436468" cy="675694"/>
      </dsp:txXfrm>
    </dsp:sp>
    <dsp:sp modelId="{102A4AEA-2C26-41C9-82F3-BCF24DB50FE4}">
      <dsp:nvSpPr>
        <dsp:cNvPr id="0" name=""/>
        <dsp:cNvSpPr/>
      </dsp:nvSpPr>
      <dsp:spPr>
        <a:xfrm>
          <a:off x="0" y="2167590"/>
          <a:ext cx="4509574"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7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For new products, depending upon the potential demand of every region for respective target segments we assigned the frequency of media placements.</a:t>
          </a:r>
        </a:p>
        <a:p>
          <a:pPr marL="114300" lvl="1" indent="-114300" algn="l" defTabSz="622300">
            <a:lnSpc>
              <a:spcPct val="90000"/>
            </a:lnSpc>
            <a:spcBef>
              <a:spcPct val="0"/>
            </a:spcBef>
            <a:spcAft>
              <a:spcPct val="20000"/>
            </a:spcAft>
            <a:buChar char="•"/>
          </a:pPr>
          <a:r>
            <a:rPr lang="en-US" sz="1400" kern="1200"/>
            <a:t>Aggressive advertisement strategy- Need to penetrate the new market with new products.</a:t>
          </a:r>
        </a:p>
      </dsp:txBody>
      <dsp:txXfrm>
        <a:off x="0" y="2167590"/>
        <a:ext cx="4509574" cy="10557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97C51-3B35-43F6-93D2-E5FAA39BDCF3}">
      <dsp:nvSpPr>
        <dsp:cNvPr id="0" name=""/>
        <dsp:cNvSpPr/>
      </dsp:nvSpPr>
      <dsp:spPr>
        <a:xfrm>
          <a:off x="0" y="361883"/>
          <a:ext cx="4509574" cy="76911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Sales force management</a:t>
          </a:r>
        </a:p>
      </dsp:txBody>
      <dsp:txXfrm>
        <a:off x="37545" y="399428"/>
        <a:ext cx="4434484" cy="694024"/>
      </dsp:txXfrm>
    </dsp:sp>
    <dsp:sp modelId="{85422BDB-9E66-4139-A88B-CB9398483937}">
      <dsp:nvSpPr>
        <dsp:cNvPr id="0" name=""/>
        <dsp:cNvSpPr/>
      </dsp:nvSpPr>
      <dsp:spPr>
        <a:xfrm>
          <a:off x="0" y="1199321"/>
          <a:ext cx="4509574"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7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Specialized training for sales people with respect to the target segments would in turn increase the market demand and contribute significantly to sales.</a:t>
          </a:r>
        </a:p>
      </dsp:txBody>
      <dsp:txXfrm>
        <a:off x="0" y="1199321"/>
        <a:ext cx="4509574" cy="10764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60A8-96C3-409B-8B16-7E530C891BC8}">
      <dsp:nvSpPr>
        <dsp:cNvPr id="0" name=""/>
        <dsp:cNvSpPr/>
      </dsp:nvSpPr>
      <dsp:spPr>
        <a:xfrm rot="5400000">
          <a:off x="3005551" y="-920788"/>
          <a:ext cx="1260441" cy="34219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a:t>Premium Pricing: Mercedes segment had high willingness to pay and also wanted high performing machines.</a:t>
          </a:r>
          <a:r>
            <a:rPr lang="en-US" sz="1400" kern="1200">
              <a:latin typeface="Calibri Light" panose="020F0302020204030204"/>
            </a:rPr>
            <a:t> </a:t>
          </a:r>
          <a:endParaRPr lang="en-IN" sz="1400" kern="1200"/>
        </a:p>
        <a:p>
          <a:pPr marL="114300" lvl="1" indent="-114300" algn="l" defTabSz="622300">
            <a:lnSpc>
              <a:spcPct val="90000"/>
            </a:lnSpc>
            <a:spcBef>
              <a:spcPct val="0"/>
            </a:spcBef>
            <a:spcAft>
              <a:spcPct val="15000"/>
            </a:spcAft>
            <a:buChar char="•"/>
          </a:pPr>
          <a:r>
            <a:rPr lang="en-US" sz="1400" kern="1200"/>
            <a:t>We incurred high profit margins on these products.</a:t>
          </a:r>
        </a:p>
      </dsp:txBody>
      <dsp:txXfrm rot="-5400000">
        <a:off x="1924820" y="221473"/>
        <a:ext cx="3360373" cy="1137381"/>
      </dsp:txXfrm>
    </dsp:sp>
    <dsp:sp modelId="{0D59F0F1-8A20-48A7-8704-8A9E43525E41}">
      <dsp:nvSpPr>
        <dsp:cNvPr id="0" name=""/>
        <dsp:cNvSpPr/>
      </dsp:nvSpPr>
      <dsp:spPr>
        <a:xfrm>
          <a:off x="1847" y="0"/>
          <a:ext cx="1924820" cy="157555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endParaRPr lang="en-US" sz="2100" b="1" kern="1200"/>
        </a:p>
        <a:p>
          <a:pPr marL="0" lvl="0" indent="0" algn="ctr" defTabSz="933450">
            <a:lnSpc>
              <a:spcPct val="90000"/>
            </a:lnSpc>
            <a:spcBef>
              <a:spcPct val="0"/>
            </a:spcBef>
            <a:spcAft>
              <a:spcPct val="35000"/>
            </a:spcAft>
            <a:buNone/>
          </a:pPr>
          <a:r>
            <a:rPr lang="en-US" sz="1800" b="1" kern="1200"/>
            <a:t>Mercedes target segment</a:t>
          </a:r>
          <a:endParaRPr lang="en-IN" sz="1800" kern="1200"/>
        </a:p>
      </dsp:txBody>
      <dsp:txXfrm>
        <a:off x="78759" y="76912"/>
        <a:ext cx="1770996" cy="1421728"/>
      </dsp:txXfrm>
    </dsp:sp>
    <dsp:sp modelId="{33287801-FDEF-4142-8643-5EE3BB1AA30E}">
      <dsp:nvSpPr>
        <dsp:cNvPr id="0" name=""/>
        <dsp:cNvSpPr/>
      </dsp:nvSpPr>
      <dsp:spPr>
        <a:xfrm rot="5400000">
          <a:off x="3005551" y="733541"/>
          <a:ext cx="1260441" cy="34219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IN" sz="1400" kern="1200"/>
        </a:p>
        <a:p>
          <a:pPr marL="228600" lvl="2" indent="-114300" algn="l" defTabSz="622300">
            <a:lnSpc>
              <a:spcPct val="90000"/>
            </a:lnSpc>
            <a:spcBef>
              <a:spcPct val="0"/>
            </a:spcBef>
            <a:spcAft>
              <a:spcPct val="15000"/>
            </a:spcAft>
            <a:buChar char="•"/>
          </a:pPr>
          <a:r>
            <a:rPr lang="en-US" sz="1400" kern="1200"/>
            <a:t>Discount and Allowance Pricing: Workhorse segment had the highest market size so, we focused on volume generation and  accelerating the sales.</a:t>
          </a:r>
        </a:p>
        <a:p>
          <a:pPr marL="114300" lvl="1" indent="-114300" algn="l" defTabSz="622300">
            <a:lnSpc>
              <a:spcPct val="90000"/>
            </a:lnSpc>
            <a:spcBef>
              <a:spcPct val="0"/>
            </a:spcBef>
            <a:spcAft>
              <a:spcPct val="15000"/>
            </a:spcAft>
            <a:buChar char="•"/>
          </a:pPr>
          <a:endParaRPr lang="en-IN" sz="1400" kern="1200"/>
        </a:p>
      </dsp:txBody>
      <dsp:txXfrm rot="-5400000">
        <a:off x="1924820" y="1875802"/>
        <a:ext cx="3360373" cy="1137381"/>
      </dsp:txXfrm>
    </dsp:sp>
    <dsp:sp modelId="{DC5FF0F6-1F77-48BF-878F-74201C58B364}">
      <dsp:nvSpPr>
        <dsp:cNvPr id="0" name=""/>
        <dsp:cNvSpPr/>
      </dsp:nvSpPr>
      <dsp:spPr>
        <a:xfrm>
          <a:off x="0" y="1656717"/>
          <a:ext cx="1924820" cy="157555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endParaRPr lang="en-US" sz="1800" b="1" kern="1200"/>
        </a:p>
        <a:p>
          <a:pPr marL="0" lvl="0" indent="0" algn="ctr" defTabSz="800100">
            <a:lnSpc>
              <a:spcPct val="90000"/>
            </a:lnSpc>
            <a:spcBef>
              <a:spcPct val="0"/>
            </a:spcBef>
            <a:spcAft>
              <a:spcPct val="35000"/>
            </a:spcAft>
            <a:buNone/>
          </a:pPr>
          <a:r>
            <a:rPr lang="en-US" sz="1800" b="1" kern="1200"/>
            <a:t>Workhorse target segment</a:t>
          </a:r>
        </a:p>
      </dsp:txBody>
      <dsp:txXfrm>
        <a:off x="76912" y="1733629"/>
        <a:ext cx="1770996" cy="1421728"/>
      </dsp:txXfrm>
    </dsp:sp>
    <dsp:sp modelId="{09253309-A4C8-4E9B-8E0A-25113B7E5874}">
      <dsp:nvSpPr>
        <dsp:cNvPr id="0" name=""/>
        <dsp:cNvSpPr/>
      </dsp:nvSpPr>
      <dsp:spPr>
        <a:xfrm rot="5400000">
          <a:off x="3005551" y="2387871"/>
          <a:ext cx="1260441" cy="34219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IN" sz="1400" kern="1200"/>
        </a:p>
        <a:p>
          <a:pPr marL="114300" lvl="1" indent="-114300" algn="l" defTabSz="622300">
            <a:lnSpc>
              <a:spcPct val="90000"/>
            </a:lnSpc>
            <a:spcBef>
              <a:spcPct val="0"/>
            </a:spcBef>
            <a:spcAft>
              <a:spcPct val="15000"/>
            </a:spcAft>
            <a:buChar char="•"/>
          </a:pPr>
          <a:r>
            <a:rPr lang="en-US" sz="1400" kern="1200"/>
            <a:t>Competitive Pricing: For the Traveler segment we stuck to the same pricing strategy which was used in quarter 5.</a:t>
          </a:r>
        </a:p>
        <a:p>
          <a:pPr marL="114300" lvl="1" indent="-114300" algn="l" defTabSz="622300">
            <a:lnSpc>
              <a:spcPct val="90000"/>
            </a:lnSpc>
            <a:spcBef>
              <a:spcPct val="0"/>
            </a:spcBef>
            <a:spcAft>
              <a:spcPct val="15000"/>
            </a:spcAft>
            <a:buChar char="•"/>
          </a:pPr>
          <a:r>
            <a:rPr lang="en-US" sz="1400" kern="1200"/>
            <a:t>We maintained competitive pricing as our sales in this segment was highest in the market</a:t>
          </a:r>
        </a:p>
        <a:p>
          <a:pPr marL="114300" lvl="1" indent="-114300" algn="l" defTabSz="622300">
            <a:lnSpc>
              <a:spcPct val="90000"/>
            </a:lnSpc>
            <a:spcBef>
              <a:spcPct val="0"/>
            </a:spcBef>
            <a:spcAft>
              <a:spcPct val="15000"/>
            </a:spcAft>
            <a:buChar char="•"/>
          </a:pPr>
          <a:endParaRPr lang="en-US" sz="1400" kern="1200"/>
        </a:p>
      </dsp:txBody>
      <dsp:txXfrm rot="-5400000">
        <a:off x="1924820" y="3530132"/>
        <a:ext cx="3360373" cy="1137381"/>
      </dsp:txXfrm>
    </dsp:sp>
    <dsp:sp modelId="{9AEB6A03-44A8-4462-BBFE-D4FF5682F976}">
      <dsp:nvSpPr>
        <dsp:cNvPr id="0" name=""/>
        <dsp:cNvSpPr/>
      </dsp:nvSpPr>
      <dsp:spPr>
        <a:xfrm>
          <a:off x="0" y="3311047"/>
          <a:ext cx="1924820" cy="157555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endParaRPr lang="en-US" sz="2100" b="1" kern="1200"/>
        </a:p>
        <a:p>
          <a:pPr marL="0" lvl="0" indent="0" algn="ctr" defTabSz="933450">
            <a:lnSpc>
              <a:spcPct val="90000"/>
            </a:lnSpc>
            <a:spcBef>
              <a:spcPct val="0"/>
            </a:spcBef>
            <a:spcAft>
              <a:spcPct val="35000"/>
            </a:spcAft>
            <a:buNone/>
          </a:pPr>
          <a:r>
            <a:rPr lang="en-US" sz="1800" b="1" kern="1200"/>
            <a:t>Traveler target segment</a:t>
          </a:r>
        </a:p>
      </dsp:txBody>
      <dsp:txXfrm>
        <a:off x="76912" y="3387959"/>
        <a:ext cx="1770996" cy="14217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71F26-255E-486C-A69B-C6170EDAFD10}">
      <dsp:nvSpPr>
        <dsp:cNvPr id="0" name=""/>
        <dsp:cNvSpPr/>
      </dsp:nvSpPr>
      <dsp:spPr>
        <a:xfrm>
          <a:off x="0" y="72169"/>
          <a:ext cx="3792682" cy="887445"/>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Advertisement</a:t>
          </a:r>
        </a:p>
      </dsp:txBody>
      <dsp:txXfrm>
        <a:off x="43321" y="115490"/>
        <a:ext cx="3706040" cy="800803"/>
      </dsp:txXfrm>
    </dsp:sp>
    <dsp:sp modelId="{81911246-76A8-43C4-A24D-EC6C4022DEAB}">
      <dsp:nvSpPr>
        <dsp:cNvPr id="0" name=""/>
        <dsp:cNvSpPr/>
      </dsp:nvSpPr>
      <dsp:spPr>
        <a:xfrm>
          <a:off x="0" y="959614"/>
          <a:ext cx="3792682"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ea typeface="+mn-lt"/>
              <a:cs typeface="+mn-lt"/>
            </a:rPr>
            <a:t>We focused on improving the ad judgement with respect to our target segment which is Mercedes.</a:t>
          </a:r>
          <a:endParaRPr lang="en-IN" sz="1400" kern="1200"/>
        </a:p>
        <a:p>
          <a:pPr marL="114300" lvl="1" indent="-114300" algn="l" defTabSz="622300">
            <a:lnSpc>
              <a:spcPct val="90000"/>
            </a:lnSpc>
            <a:spcBef>
              <a:spcPct val="0"/>
            </a:spcBef>
            <a:spcAft>
              <a:spcPct val="20000"/>
            </a:spcAft>
            <a:buChar char="•"/>
          </a:pPr>
          <a:r>
            <a:rPr lang="en-US" sz="1400" kern="1200">
              <a:ea typeface="+mn-lt"/>
              <a:cs typeface="+mn-lt"/>
            </a:rPr>
            <a:t>Advertise of newly upgraded old brand in all the segments.</a:t>
          </a:r>
          <a:endParaRPr lang="en-IN" sz="1400" kern="1200"/>
        </a:p>
      </dsp:txBody>
      <dsp:txXfrm>
        <a:off x="0" y="959614"/>
        <a:ext cx="3792682" cy="1072260"/>
      </dsp:txXfrm>
    </dsp:sp>
    <dsp:sp modelId="{76922081-23C2-4749-BD23-2AD1474CF2B2}">
      <dsp:nvSpPr>
        <dsp:cNvPr id="0" name=""/>
        <dsp:cNvSpPr/>
      </dsp:nvSpPr>
      <dsp:spPr>
        <a:xfrm>
          <a:off x="0" y="2031874"/>
          <a:ext cx="3792682" cy="887445"/>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Media Placement</a:t>
          </a:r>
        </a:p>
      </dsp:txBody>
      <dsp:txXfrm>
        <a:off x="43321" y="2075195"/>
        <a:ext cx="3706040" cy="800803"/>
      </dsp:txXfrm>
    </dsp:sp>
    <dsp:sp modelId="{FB3F9AFE-A5AD-4B3E-8A49-030D4FEE46B7}">
      <dsp:nvSpPr>
        <dsp:cNvPr id="0" name=""/>
        <dsp:cNvSpPr/>
      </dsp:nvSpPr>
      <dsp:spPr>
        <a:xfrm>
          <a:off x="0" y="2919319"/>
          <a:ext cx="3792682" cy="631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Media placements were increased in Mercedes segment as they were the most profitable segments.</a:t>
          </a:r>
          <a:endParaRPr lang="en-IN" sz="1400" kern="1200"/>
        </a:p>
      </dsp:txBody>
      <dsp:txXfrm>
        <a:off x="0" y="2919319"/>
        <a:ext cx="3792682" cy="63186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BA8BA-885E-4649-A382-70A8CFA9ED5A}">
      <dsp:nvSpPr>
        <dsp:cNvPr id="0" name=""/>
        <dsp:cNvSpPr/>
      </dsp:nvSpPr>
      <dsp:spPr>
        <a:xfrm>
          <a:off x="0" y="1021"/>
          <a:ext cx="712575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FE9FC-58F2-4A44-BD2F-7C52091304D5}">
      <dsp:nvSpPr>
        <dsp:cNvPr id="0" name=""/>
        <dsp:cNvSpPr/>
      </dsp:nvSpPr>
      <dsp:spPr>
        <a:xfrm>
          <a:off x="0" y="1021"/>
          <a:ext cx="1425151" cy="208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GROWTH</a:t>
          </a:r>
        </a:p>
      </dsp:txBody>
      <dsp:txXfrm>
        <a:off x="0" y="1021"/>
        <a:ext cx="1425151" cy="2088978"/>
      </dsp:txXfrm>
    </dsp:sp>
    <dsp:sp modelId="{ABB6832A-4F8D-4910-86BF-2AB2E81B7B6D}">
      <dsp:nvSpPr>
        <dsp:cNvPr id="0" name=""/>
        <dsp:cNvSpPr/>
      </dsp:nvSpPr>
      <dsp:spPr>
        <a:xfrm>
          <a:off x="1532038" y="35701"/>
          <a:ext cx="5593720" cy="60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cs typeface="Calibri"/>
            </a:rPr>
            <a:t>Certainly, there's a correlation between revenue &amp; expenses</a:t>
          </a:r>
          <a:endParaRPr lang="en-US" sz="1800" kern="1200"/>
        </a:p>
      </dsp:txBody>
      <dsp:txXfrm>
        <a:off x="1532038" y="35701"/>
        <a:ext cx="5593720" cy="608563"/>
      </dsp:txXfrm>
    </dsp:sp>
    <dsp:sp modelId="{A35EC6DE-E75F-46C7-88D7-5F6A8636AEC0}">
      <dsp:nvSpPr>
        <dsp:cNvPr id="0" name=""/>
        <dsp:cNvSpPr/>
      </dsp:nvSpPr>
      <dsp:spPr>
        <a:xfrm>
          <a:off x="1425151" y="644264"/>
          <a:ext cx="57006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EB7A97-8B5B-4F60-819D-B5193A3536C1}">
      <dsp:nvSpPr>
        <dsp:cNvPr id="0" name=""/>
        <dsp:cNvSpPr/>
      </dsp:nvSpPr>
      <dsp:spPr>
        <a:xfrm>
          <a:off x="1532038" y="678944"/>
          <a:ext cx="5593720" cy="64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cs typeface="Calibri"/>
            </a:rPr>
            <a:t>Reduction in growth of expenses explains reduction in revenues</a:t>
          </a:r>
          <a:endParaRPr lang="en-US" sz="1800" kern="1200"/>
        </a:p>
      </dsp:txBody>
      <dsp:txXfrm>
        <a:off x="1532038" y="678944"/>
        <a:ext cx="5593720" cy="646898"/>
      </dsp:txXfrm>
    </dsp:sp>
    <dsp:sp modelId="{2C708857-4782-45A5-9052-4E1375A4B567}">
      <dsp:nvSpPr>
        <dsp:cNvPr id="0" name=""/>
        <dsp:cNvSpPr/>
      </dsp:nvSpPr>
      <dsp:spPr>
        <a:xfrm>
          <a:off x="1425151" y="1325843"/>
          <a:ext cx="57006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E526AF-CAB8-4CEB-842E-2F5059ACD854}">
      <dsp:nvSpPr>
        <dsp:cNvPr id="0" name=""/>
        <dsp:cNvSpPr/>
      </dsp:nvSpPr>
      <dsp:spPr>
        <a:xfrm>
          <a:off x="1532038" y="1360524"/>
          <a:ext cx="5593720" cy="69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cs typeface="Calibri"/>
            </a:rPr>
            <a:t>Negative returns in Q6 could’ve been slightly due to reduction in growth of cash outflow</a:t>
          </a:r>
          <a:endParaRPr lang="en-US" sz="1800" kern="1200"/>
        </a:p>
      </dsp:txBody>
      <dsp:txXfrm>
        <a:off x="1532038" y="1360524"/>
        <a:ext cx="5593720" cy="693606"/>
      </dsp:txXfrm>
    </dsp:sp>
    <dsp:sp modelId="{32A6049D-2969-442A-83C5-EB566511983F}">
      <dsp:nvSpPr>
        <dsp:cNvPr id="0" name=""/>
        <dsp:cNvSpPr/>
      </dsp:nvSpPr>
      <dsp:spPr>
        <a:xfrm>
          <a:off x="1425151" y="2054130"/>
          <a:ext cx="57006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DA6E-78D3-4303-A93F-27041FB8AA5B}">
      <dsp:nvSpPr>
        <dsp:cNvPr id="0" name=""/>
        <dsp:cNvSpPr/>
      </dsp:nvSpPr>
      <dsp:spPr>
        <a:xfrm rot="16200000">
          <a:off x="-1515129" y="2749179"/>
          <a:ext cx="4389788" cy="729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43014" bIns="0" numCol="1" spcCol="1270" anchor="t" anchorCtr="0">
          <a:noAutofit/>
        </a:bodyPr>
        <a:lstStyle/>
        <a:p>
          <a:pPr marL="0" lvl="0" indent="0" algn="l" defTabSz="1911350">
            <a:lnSpc>
              <a:spcPct val="90000"/>
            </a:lnSpc>
            <a:spcBef>
              <a:spcPct val="0"/>
            </a:spcBef>
            <a:spcAft>
              <a:spcPct val="35000"/>
            </a:spcAft>
            <a:buNone/>
          </a:pPr>
          <a:r>
            <a:rPr lang="en-IN" sz="4300" kern="1200">
              <a:solidFill>
                <a:schemeClr val="tx1">
                  <a:lumMod val="95000"/>
                  <a:lumOff val="5000"/>
                </a:schemeClr>
              </a:solidFill>
            </a:rPr>
            <a:t>Best Decisions</a:t>
          </a:r>
        </a:p>
      </dsp:txBody>
      <dsp:txXfrm>
        <a:off x="-1515129" y="2749179"/>
        <a:ext cx="4389788" cy="729086"/>
      </dsp:txXfrm>
    </dsp:sp>
    <dsp:sp modelId="{40D07D72-F3D9-4F74-8171-5AF0CE383878}">
      <dsp:nvSpPr>
        <dsp:cNvPr id="0" name=""/>
        <dsp:cNvSpPr/>
      </dsp:nvSpPr>
      <dsp:spPr>
        <a:xfrm>
          <a:off x="1138270" y="1105811"/>
          <a:ext cx="3936570" cy="4171396"/>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643014" rIns="177800" bIns="17780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latin typeface="+mn-lt"/>
            </a:rPr>
            <a:t>Thorough market analysis enhances understanding of customer needs and wants </a:t>
          </a:r>
          <a:endParaRPr lang="en-US" sz="2000" kern="120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latin typeface="+mn-lt"/>
            </a:rPr>
            <a:t>Develop good marketing mix - 4P’s</a:t>
          </a:r>
        </a:p>
        <a:p>
          <a:pPr marL="228600" lvl="1" indent="-228600" algn="l" defTabSz="889000">
            <a:lnSpc>
              <a:spcPct val="90000"/>
            </a:lnSpc>
            <a:spcBef>
              <a:spcPct val="0"/>
            </a:spcBef>
            <a:spcAft>
              <a:spcPct val="15000"/>
            </a:spcAft>
            <a:buChar char="•"/>
          </a:pPr>
          <a:r>
            <a:rPr lang="en-US" sz="2000" b="0" kern="1200">
              <a:solidFill>
                <a:schemeClr val="bg1"/>
              </a:solidFill>
              <a:latin typeface="+mn-lt"/>
            </a:rPr>
            <a:t>Pricing highly based on existing competition</a:t>
          </a:r>
        </a:p>
        <a:p>
          <a:pPr marL="228600" lvl="1" indent="-228600" algn="l" defTabSz="889000">
            <a:lnSpc>
              <a:spcPct val="90000"/>
            </a:lnSpc>
            <a:spcBef>
              <a:spcPct val="0"/>
            </a:spcBef>
            <a:spcAft>
              <a:spcPct val="15000"/>
            </a:spcAft>
            <a:buChar char="•"/>
          </a:pPr>
          <a:r>
            <a:rPr lang="en-US" sz="2000" kern="1200">
              <a:solidFill>
                <a:schemeClr val="bg1"/>
              </a:solidFill>
              <a:latin typeface="+mn-lt"/>
            </a:rPr>
            <a:t>Provide brand features that fulfill needs of market segments, otherwise customers finds products very complicated. </a:t>
          </a:r>
        </a:p>
      </dsp:txBody>
      <dsp:txXfrm>
        <a:off x="1138270" y="1105811"/>
        <a:ext cx="3936570" cy="4171396"/>
      </dsp:txXfrm>
    </dsp:sp>
    <dsp:sp modelId="{2FEABA4C-4978-4163-B0AC-B03B1533A8BE}">
      <dsp:nvSpPr>
        <dsp:cNvPr id="0" name=""/>
        <dsp:cNvSpPr/>
      </dsp:nvSpPr>
      <dsp:spPr>
        <a:xfrm>
          <a:off x="77780" y="133079"/>
          <a:ext cx="1458172" cy="145817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36FC7-1FEA-4616-8E6E-1F56331096B0}">
      <dsp:nvSpPr>
        <dsp:cNvPr id="0" name=""/>
        <dsp:cNvSpPr/>
      </dsp:nvSpPr>
      <dsp:spPr>
        <a:xfrm rot="16200000">
          <a:off x="3699273" y="2925824"/>
          <a:ext cx="4389788" cy="729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43014" bIns="0" numCol="1" spcCol="1270" anchor="t" anchorCtr="0">
          <a:noAutofit/>
        </a:bodyPr>
        <a:lstStyle/>
        <a:p>
          <a:pPr marL="0" lvl="0" indent="0" algn="l" defTabSz="1911350">
            <a:lnSpc>
              <a:spcPct val="90000"/>
            </a:lnSpc>
            <a:spcBef>
              <a:spcPct val="0"/>
            </a:spcBef>
            <a:spcAft>
              <a:spcPct val="35000"/>
            </a:spcAft>
            <a:buNone/>
          </a:pPr>
          <a:r>
            <a:rPr lang="en-IN" sz="4300" kern="1200"/>
            <a:t>Worst Decisions</a:t>
          </a:r>
        </a:p>
      </dsp:txBody>
      <dsp:txXfrm>
        <a:off x="3699273" y="2925824"/>
        <a:ext cx="4389788" cy="729086"/>
      </dsp:txXfrm>
    </dsp:sp>
    <dsp:sp modelId="{CBBDC4E4-B436-4EB5-880E-67BF364A4317}">
      <dsp:nvSpPr>
        <dsp:cNvPr id="0" name=""/>
        <dsp:cNvSpPr/>
      </dsp:nvSpPr>
      <dsp:spPr>
        <a:xfrm>
          <a:off x="6076984" y="1085882"/>
          <a:ext cx="3995075" cy="4408971"/>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3014"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bg1"/>
              </a:solidFill>
              <a:latin typeface="+mn-lt"/>
            </a:rPr>
            <a:t>Differentiate amongst competitors </a:t>
          </a:r>
          <a:endParaRPr lang="en-IN" sz="1800" kern="1200">
            <a:solidFill>
              <a:schemeClr val="bg1"/>
            </a:solidFill>
            <a:latin typeface="+mn-lt"/>
          </a:endParaRPr>
        </a:p>
        <a:p>
          <a:pPr marL="171450" lvl="1" indent="-171450" algn="l" defTabSz="800100">
            <a:lnSpc>
              <a:spcPct val="90000"/>
            </a:lnSpc>
            <a:spcBef>
              <a:spcPct val="0"/>
            </a:spcBef>
            <a:spcAft>
              <a:spcPct val="15000"/>
            </a:spcAft>
            <a:buChar char="•"/>
          </a:pPr>
          <a:r>
            <a:rPr lang="en-US" sz="1800" kern="1200">
              <a:solidFill>
                <a:schemeClr val="bg1"/>
              </a:solidFill>
              <a:latin typeface="+mn-lt"/>
            </a:rPr>
            <a:t>Take first movers advantage </a:t>
          </a:r>
        </a:p>
        <a:p>
          <a:pPr marL="171450" lvl="1" indent="-171450" algn="l" defTabSz="800100">
            <a:lnSpc>
              <a:spcPct val="90000"/>
            </a:lnSpc>
            <a:spcBef>
              <a:spcPct val="0"/>
            </a:spcBef>
            <a:spcAft>
              <a:spcPct val="15000"/>
            </a:spcAft>
            <a:buChar char="•"/>
          </a:pPr>
          <a:r>
            <a:rPr lang="en-US" sz="1800" kern="1200">
              <a:solidFill>
                <a:schemeClr val="bg1"/>
              </a:solidFill>
              <a:latin typeface="+mn-lt"/>
            </a:rPr>
            <a:t>Failed to adapt aggressive approach initially w.r.t products</a:t>
          </a:r>
        </a:p>
        <a:p>
          <a:pPr marL="171450" lvl="1" indent="-171450" algn="l" defTabSz="800100">
            <a:lnSpc>
              <a:spcPct val="90000"/>
            </a:lnSpc>
            <a:spcBef>
              <a:spcPct val="0"/>
            </a:spcBef>
            <a:spcAft>
              <a:spcPct val="15000"/>
            </a:spcAft>
            <a:buChar char="•"/>
          </a:pPr>
          <a:r>
            <a:rPr lang="en-US" sz="1800" kern="1200">
              <a:solidFill>
                <a:schemeClr val="bg1"/>
              </a:solidFill>
              <a:latin typeface="+mn-lt"/>
            </a:rPr>
            <a:t>Inadequate initial allocation of sales person.</a:t>
          </a:r>
        </a:p>
        <a:p>
          <a:pPr marL="171450" lvl="1" indent="-171450" algn="l" defTabSz="800100">
            <a:lnSpc>
              <a:spcPct val="90000"/>
            </a:lnSpc>
            <a:spcBef>
              <a:spcPct val="0"/>
            </a:spcBef>
            <a:spcAft>
              <a:spcPct val="15000"/>
            </a:spcAft>
            <a:buChar char="•"/>
          </a:pPr>
          <a:endParaRPr lang="en-US" sz="1800" kern="1200">
            <a:solidFill>
              <a:schemeClr val="bg1"/>
            </a:solidFill>
            <a:latin typeface="+mn-lt"/>
          </a:endParaRPr>
        </a:p>
      </dsp:txBody>
      <dsp:txXfrm>
        <a:off x="6076984" y="1085882"/>
        <a:ext cx="3995075" cy="4408971"/>
      </dsp:txXfrm>
    </dsp:sp>
    <dsp:sp modelId="{ED1DEA89-F27A-4526-8CBA-B60B59FE8D41}">
      <dsp:nvSpPr>
        <dsp:cNvPr id="0" name=""/>
        <dsp:cNvSpPr/>
      </dsp:nvSpPr>
      <dsp:spPr>
        <a:xfrm>
          <a:off x="5529624" y="133079"/>
          <a:ext cx="1458172" cy="145817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6B16-143A-4304-8DD3-42CD97DD5588}">
      <dsp:nvSpPr>
        <dsp:cNvPr id="0" name=""/>
        <dsp:cNvSpPr/>
      </dsp:nvSpPr>
      <dsp:spPr>
        <a:xfrm>
          <a:off x="-6985523" y="-1068860"/>
          <a:ext cx="8320633" cy="8320633"/>
        </a:xfrm>
        <a:prstGeom prst="blockArc">
          <a:avLst>
            <a:gd name="adj1" fmla="val 18900000"/>
            <a:gd name="adj2" fmla="val 2700000"/>
            <a:gd name="adj3" fmla="val 26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5BB4EE-8A91-4EE5-A030-7ADB74710D18}">
      <dsp:nvSpPr>
        <dsp:cNvPr id="0" name=""/>
        <dsp:cNvSpPr/>
      </dsp:nvSpPr>
      <dsp:spPr>
        <a:xfrm>
          <a:off x="433731" y="281075"/>
          <a:ext cx="9521544"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latin typeface="+mn-lt"/>
            </a:rPr>
            <a:t>Dynamic nature of market, achieving economies of scale in-turn increase the profitability</a:t>
          </a:r>
          <a:endParaRPr lang="en-IN" sz="1800" kern="1200">
            <a:solidFill>
              <a:schemeClr val="bg1"/>
            </a:solidFill>
            <a:latin typeface="+mn-lt"/>
          </a:endParaRPr>
        </a:p>
      </dsp:txBody>
      <dsp:txXfrm>
        <a:off x="433731" y="281075"/>
        <a:ext cx="9521544" cy="561903"/>
      </dsp:txXfrm>
    </dsp:sp>
    <dsp:sp modelId="{86949AF7-E748-42C1-8E57-3CAD8C634ECF}">
      <dsp:nvSpPr>
        <dsp:cNvPr id="0" name=""/>
        <dsp:cNvSpPr/>
      </dsp:nvSpPr>
      <dsp:spPr>
        <a:xfrm>
          <a:off x="82541" y="210837"/>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70A6E-785B-44C3-9082-9F3504EF5AC7}">
      <dsp:nvSpPr>
        <dsp:cNvPr id="0" name=""/>
        <dsp:cNvSpPr/>
      </dsp:nvSpPr>
      <dsp:spPr>
        <a:xfrm>
          <a:off x="942584" y="1124424"/>
          <a:ext cx="9012691"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latin typeface="+mn-lt"/>
            </a:rPr>
            <a:t>Competitive position is gained based on customer’s willingness and overcoming competitor strategies</a:t>
          </a:r>
          <a:endParaRPr lang="en-IN" sz="1800" kern="1200">
            <a:solidFill>
              <a:schemeClr val="bg1"/>
            </a:solidFill>
            <a:latin typeface="+mn-lt"/>
          </a:endParaRPr>
        </a:p>
      </dsp:txBody>
      <dsp:txXfrm>
        <a:off x="942584" y="1124424"/>
        <a:ext cx="9012691" cy="561903"/>
      </dsp:txXfrm>
    </dsp:sp>
    <dsp:sp modelId="{9C1BF180-15AB-415B-8A5B-83E458D538BA}">
      <dsp:nvSpPr>
        <dsp:cNvPr id="0" name=""/>
        <dsp:cNvSpPr/>
      </dsp:nvSpPr>
      <dsp:spPr>
        <a:xfrm>
          <a:off x="591395" y="1054186"/>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D5954-0565-49B4-B616-A23C3D6CC209}">
      <dsp:nvSpPr>
        <dsp:cNvPr id="0" name=""/>
        <dsp:cNvSpPr/>
      </dsp:nvSpPr>
      <dsp:spPr>
        <a:xfrm>
          <a:off x="1221434" y="1967155"/>
          <a:ext cx="8733841"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latin typeface="+mn-lt"/>
            </a:rPr>
            <a:t>Introducing optimal number of brands within the same product range would decrease the possibility of cannibalizing the existing brand</a:t>
          </a:r>
          <a:endParaRPr lang="en-IN" sz="1800" kern="1200">
            <a:solidFill>
              <a:schemeClr val="bg1"/>
            </a:solidFill>
            <a:latin typeface="+mn-lt"/>
          </a:endParaRPr>
        </a:p>
      </dsp:txBody>
      <dsp:txXfrm>
        <a:off x="1221434" y="1967155"/>
        <a:ext cx="8733841" cy="561903"/>
      </dsp:txXfrm>
    </dsp:sp>
    <dsp:sp modelId="{6782B419-1782-4CA8-9FF3-70C0C12D383F}">
      <dsp:nvSpPr>
        <dsp:cNvPr id="0" name=""/>
        <dsp:cNvSpPr/>
      </dsp:nvSpPr>
      <dsp:spPr>
        <a:xfrm>
          <a:off x="870244" y="1896917"/>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B138A-732F-45B4-AA99-3B814C4213D7}">
      <dsp:nvSpPr>
        <dsp:cNvPr id="0" name=""/>
        <dsp:cNvSpPr/>
      </dsp:nvSpPr>
      <dsp:spPr>
        <a:xfrm>
          <a:off x="1310468" y="2810504"/>
          <a:ext cx="8644807"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rPr>
            <a:t>Over exaggerating the advertisements could complicate the customers buying behavior</a:t>
          </a:r>
        </a:p>
      </dsp:txBody>
      <dsp:txXfrm>
        <a:off x="1310468" y="2810504"/>
        <a:ext cx="8644807" cy="561903"/>
      </dsp:txXfrm>
    </dsp:sp>
    <dsp:sp modelId="{CA39139B-C23B-4DF9-AE97-4542855819F0}">
      <dsp:nvSpPr>
        <dsp:cNvPr id="0" name=""/>
        <dsp:cNvSpPr/>
      </dsp:nvSpPr>
      <dsp:spPr>
        <a:xfrm>
          <a:off x="959278" y="2740266"/>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15CDF4-785F-4AE3-9A55-45A40B5B7C72}">
      <dsp:nvSpPr>
        <dsp:cNvPr id="0" name=""/>
        <dsp:cNvSpPr/>
      </dsp:nvSpPr>
      <dsp:spPr>
        <a:xfrm>
          <a:off x="1221434" y="3653853"/>
          <a:ext cx="8733841"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latin typeface="+mn-lt"/>
            </a:rPr>
            <a:t>In long term R&amp;D investments boosts success and satisfies customer needs</a:t>
          </a:r>
          <a:endParaRPr lang="en-IN" sz="1800" kern="1200">
            <a:solidFill>
              <a:schemeClr val="bg1"/>
            </a:solidFill>
            <a:latin typeface="+mn-lt"/>
          </a:endParaRPr>
        </a:p>
      </dsp:txBody>
      <dsp:txXfrm>
        <a:off x="1221434" y="3653853"/>
        <a:ext cx="8733841" cy="561903"/>
      </dsp:txXfrm>
    </dsp:sp>
    <dsp:sp modelId="{644890BC-F637-473C-9F46-8892AF70F09A}">
      <dsp:nvSpPr>
        <dsp:cNvPr id="0" name=""/>
        <dsp:cNvSpPr/>
      </dsp:nvSpPr>
      <dsp:spPr>
        <a:xfrm>
          <a:off x="870244" y="3583615"/>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34D24D-9DC0-425C-ACFF-C8769672BB6D}">
      <dsp:nvSpPr>
        <dsp:cNvPr id="0" name=""/>
        <dsp:cNvSpPr/>
      </dsp:nvSpPr>
      <dsp:spPr>
        <a:xfrm>
          <a:off x="942584" y="4496584"/>
          <a:ext cx="9012691"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a:solidFill>
                <a:schemeClr val="bg1"/>
              </a:solidFill>
              <a:latin typeface="+mn-lt"/>
            </a:rPr>
            <a:t>Simulation </a:t>
          </a:r>
          <a:r>
            <a:rPr lang="en-US" sz="1800" kern="1200">
              <a:solidFill>
                <a:schemeClr val="bg1"/>
              </a:solidFill>
              <a:latin typeface="+mn-lt"/>
            </a:rPr>
            <a:t>encourages critical thinking in evaluating current positions.</a:t>
          </a:r>
          <a:endParaRPr lang="en-IN" sz="1800" kern="1200">
            <a:solidFill>
              <a:schemeClr val="bg1"/>
            </a:solidFill>
            <a:latin typeface="+mn-lt"/>
          </a:endParaRPr>
        </a:p>
      </dsp:txBody>
      <dsp:txXfrm>
        <a:off x="942584" y="4496584"/>
        <a:ext cx="9012691" cy="561903"/>
      </dsp:txXfrm>
    </dsp:sp>
    <dsp:sp modelId="{8B92F46C-6AA0-471A-8B66-E2458999912F}">
      <dsp:nvSpPr>
        <dsp:cNvPr id="0" name=""/>
        <dsp:cNvSpPr/>
      </dsp:nvSpPr>
      <dsp:spPr>
        <a:xfrm>
          <a:off x="591395" y="4426346"/>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259BB8-2793-480A-9550-EEF773238848}">
      <dsp:nvSpPr>
        <dsp:cNvPr id="0" name=""/>
        <dsp:cNvSpPr/>
      </dsp:nvSpPr>
      <dsp:spPr>
        <a:xfrm>
          <a:off x="433731" y="5339933"/>
          <a:ext cx="9521544" cy="561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01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latin typeface="+mn-lt"/>
            </a:rPr>
            <a:t>Simulations allowed us to apply marketing concepts learnt in the course &amp; allows to develop map for future success and adapt recommendations </a:t>
          </a:r>
          <a:endParaRPr lang="en-IN" sz="1800" kern="1200">
            <a:solidFill>
              <a:schemeClr val="bg1"/>
            </a:solidFill>
            <a:latin typeface="+mn-lt"/>
          </a:endParaRPr>
        </a:p>
      </dsp:txBody>
      <dsp:txXfrm>
        <a:off x="433731" y="5339933"/>
        <a:ext cx="9521544" cy="561903"/>
      </dsp:txXfrm>
    </dsp:sp>
    <dsp:sp modelId="{E9E97781-6CD2-4E36-AF96-352D2D501214}">
      <dsp:nvSpPr>
        <dsp:cNvPr id="0" name=""/>
        <dsp:cNvSpPr/>
      </dsp:nvSpPr>
      <dsp:spPr>
        <a:xfrm>
          <a:off x="82541" y="5269695"/>
          <a:ext cx="702378" cy="702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E79D7-1CE7-4A43-97D8-32726CDC556E}">
      <dsp:nvSpPr>
        <dsp:cNvPr id="0" name=""/>
        <dsp:cNvSpPr/>
      </dsp:nvSpPr>
      <dsp:spPr>
        <a:xfrm>
          <a:off x="0" y="9997"/>
          <a:ext cx="4787114" cy="933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Our focus in this move will be to invest marketing costs focusing on the successive product​</a:t>
          </a:r>
        </a:p>
      </dsp:txBody>
      <dsp:txXfrm>
        <a:off x="27341" y="37338"/>
        <a:ext cx="3759383" cy="878825"/>
      </dsp:txXfrm>
    </dsp:sp>
    <dsp:sp modelId="{59A15771-F38F-4538-8E5B-3E004267C875}">
      <dsp:nvSpPr>
        <dsp:cNvPr id="0" name=""/>
        <dsp:cNvSpPr/>
      </dsp:nvSpPr>
      <dsp:spPr>
        <a:xfrm>
          <a:off x="422392" y="1112419"/>
          <a:ext cx="4787114" cy="953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Releasing limited number of brands in new quarter. (For example, 2-3 brands in each quarter) to avoid self-</a:t>
          </a:r>
          <a:r>
            <a:rPr lang="en-US" sz="1400" kern="1200" err="1"/>
            <a:t>cannibalisation</a:t>
          </a:r>
          <a:endParaRPr lang="en-US" sz="1400" kern="1200"/>
        </a:p>
      </dsp:txBody>
      <dsp:txXfrm>
        <a:off x="450319" y="1140346"/>
        <a:ext cx="3689091" cy="897648"/>
      </dsp:txXfrm>
    </dsp:sp>
    <dsp:sp modelId="{7A31798F-8ADD-4AFD-8BE0-B30C67FBD4CF}">
      <dsp:nvSpPr>
        <dsp:cNvPr id="0" name=""/>
        <dsp:cNvSpPr/>
      </dsp:nvSpPr>
      <dsp:spPr>
        <a:xfrm>
          <a:off x="844784" y="2224838"/>
          <a:ext cx="4787114" cy="953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new advertising strategy will focus more on the successful products and invest strategically in the old product for further development. ​</a:t>
          </a:r>
        </a:p>
      </dsp:txBody>
      <dsp:txXfrm>
        <a:off x="872711" y="2252765"/>
        <a:ext cx="3689091" cy="897648"/>
      </dsp:txXfrm>
    </dsp:sp>
    <dsp:sp modelId="{43ECD70C-1C45-473E-BDC1-978AF6C66474}">
      <dsp:nvSpPr>
        <dsp:cNvPr id="0" name=""/>
        <dsp:cNvSpPr/>
      </dsp:nvSpPr>
      <dsp:spPr>
        <a:xfrm>
          <a:off x="4167337" y="723072"/>
          <a:ext cx="619776" cy="6197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306787" y="723072"/>
        <a:ext cx="340876" cy="466381"/>
      </dsp:txXfrm>
    </dsp:sp>
    <dsp:sp modelId="{B654CCFF-52C5-4182-AE97-4D6FD45DC6BF}">
      <dsp:nvSpPr>
        <dsp:cNvPr id="0" name=""/>
        <dsp:cNvSpPr/>
      </dsp:nvSpPr>
      <dsp:spPr>
        <a:xfrm>
          <a:off x="4589730" y="1829135"/>
          <a:ext cx="619776" cy="6197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729180" y="1829135"/>
        <a:ext cx="340876" cy="466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5094-AF29-42E6-9975-E0C5DA501A44}">
      <dsp:nvSpPr>
        <dsp:cNvPr id="0" name=""/>
        <dsp:cNvSpPr/>
      </dsp:nvSpPr>
      <dsp:spPr>
        <a:xfrm>
          <a:off x="0" y="174638"/>
          <a:ext cx="2630866" cy="2630828"/>
        </a:xfrm>
        <a:prstGeom prst="ellipse">
          <a:avLst/>
        </a:prstGeom>
        <a:solidFill>
          <a:schemeClr val="accent1">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The overall market potential for Mercedes was 36%, so we considered it to be a major revenue generator amongst the three segments</a:t>
          </a:r>
          <a:r>
            <a:rPr lang="en-US" sz="1400" b="1" kern="1200"/>
            <a:t>.</a:t>
          </a:r>
        </a:p>
      </dsp:txBody>
      <dsp:txXfrm>
        <a:off x="385281" y="559914"/>
        <a:ext cx="1860304" cy="1860276"/>
      </dsp:txXfrm>
    </dsp:sp>
    <dsp:sp modelId="{A4A874F4-EF9C-4851-AC97-84C169E4F4C1}">
      <dsp:nvSpPr>
        <dsp:cNvPr id="0" name=""/>
        <dsp:cNvSpPr/>
      </dsp:nvSpPr>
      <dsp:spPr>
        <a:xfrm>
          <a:off x="1354130" y="1819049"/>
          <a:ext cx="2630866" cy="2630828"/>
        </a:xfrm>
        <a:prstGeom prst="ellipse">
          <a:avLst/>
        </a:prstGeom>
        <a:solidFill>
          <a:schemeClr val="accent1">
            <a:shade val="80000"/>
            <a:alpha val="50000"/>
            <a:hueOff val="7"/>
            <a:satOff val="1521"/>
            <a:lumOff val="2542"/>
            <a:alpha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We wanted to cater High profit target segment</a:t>
          </a:r>
        </a:p>
      </dsp:txBody>
      <dsp:txXfrm>
        <a:off x="1739411" y="2204325"/>
        <a:ext cx="1860304" cy="1860276"/>
      </dsp:txXfrm>
    </dsp:sp>
    <dsp:sp modelId="{985E9F23-B866-4E27-A9D0-E84B9DE02525}">
      <dsp:nvSpPr>
        <dsp:cNvPr id="0" name=""/>
        <dsp:cNvSpPr/>
      </dsp:nvSpPr>
      <dsp:spPr>
        <a:xfrm>
          <a:off x="2658698" y="185582"/>
          <a:ext cx="2630866" cy="2630828"/>
        </a:xfrm>
        <a:prstGeom prst="ellipse">
          <a:avLst/>
        </a:prstGeom>
        <a:solidFill>
          <a:schemeClr val="accent1">
            <a:shade val="80000"/>
            <a:alpha val="50000"/>
            <a:hueOff val="15"/>
            <a:satOff val="3042"/>
            <a:lumOff val="5084"/>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We wanted to extract the “High willingness to pay” of the target segment by providing them premium </a:t>
          </a:r>
          <a:r>
            <a:rPr lang="en-US" sz="1600" b="1" kern="1200">
              <a:solidFill>
                <a:schemeClr val="bg1"/>
              </a:solidFill>
            </a:rPr>
            <a:t>products</a:t>
          </a:r>
          <a:r>
            <a:rPr lang="en-US" sz="1400" b="1" kern="1200">
              <a:solidFill>
                <a:schemeClr val="bg1"/>
              </a:solidFill>
            </a:rPr>
            <a:t>.</a:t>
          </a:r>
        </a:p>
      </dsp:txBody>
      <dsp:txXfrm>
        <a:off x="3043979" y="570858"/>
        <a:ext cx="1860304" cy="18602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11E17-D7AB-408B-9054-08F3449F97CF}">
      <dsp:nvSpPr>
        <dsp:cNvPr id="0" name=""/>
        <dsp:cNvSpPr/>
      </dsp:nvSpPr>
      <dsp:spPr>
        <a:xfrm rot="10800000">
          <a:off x="2023979" y="1644"/>
          <a:ext cx="6673440" cy="137230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146" tIns="102870" rIns="192024" bIns="102870" numCol="1" spcCol="1270" anchor="ctr" anchorCtr="0">
          <a:noAutofit/>
        </a:bodyPr>
        <a:lstStyle/>
        <a:p>
          <a:pPr marL="0" lvl="0" indent="0" algn="ctr" defTabSz="1200150">
            <a:lnSpc>
              <a:spcPct val="90000"/>
            </a:lnSpc>
            <a:spcBef>
              <a:spcPct val="0"/>
            </a:spcBef>
            <a:spcAft>
              <a:spcPct val="35000"/>
            </a:spcAft>
            <a:buNone/>
          </a:pPr>
          <a:r>
            <a:rPr lang="en-IN" sz="2700" kern="1200"/>
            <a:t>After establishing our brand in the Mercedes Segment we decided to tap into Workhouse and Travelers segment.</a:t>
          </a:r>
        </a:p>
      </dsp:txBody>
      <dsp:txXfrm rot="10800000">
        <a:off x="2367054" y="1644"/>
        <a:ext cx="6330365" cy="1372300"/>
      </dsp:txXfrm>
    </dsp:sp>
    <dsp:sp modelId="{1159AD21-0FC7-4570-8022-D9E625895A6F}">
      <dsp:nvSpPr>
        <dsp:cNvPr id="0" name=""/>
        <dsp:cNvSpPr/>
      </dsp:nvSpPr>
      <dsp:spPr>
        <a:xfrm>
          <a:off x="1337829" y="1644"/>
          <a:ext cx="1372300" cy="13723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3E19B1-EB88-4BEB-A6FE-AAA4746EE782}">
      <dsp:nvSpPr>
        <dsp:cNvPr id="0" name=""/>
        <dsp:cNvSpPr/>
      </dsp:nvSpPr>
      <dsp:spPr>
        <a:xfrm rot="10800000">
          <a:off x="2023979" y="1783587"/>
          <a:ext cx="6673440" cy="137230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146" tIns="102870" rIns="192024" bIns="102870" numCol="1" spcCol="1270" anchor="ctr" anchorCtr="0">
          <a:noAutofit/>
        </a:bodyPr>
        <a:lstStyle/>
        <a:p>
          <a:pPr marL="0" lvl="0" indent="0" algn="ctr" defTabSz="1200150">
            <a:lnSpc>
              <a:spcPct val="90000"/>
            </a:lnSpc>
            <a:spcBef>
              <a:spcPct val="0"/>
            </a:spcBef>
            <a:spcAft>
              <a:spcPct val="35000"/>
            </a:spcAft>
            <a:buNone/>
          </a:pPr>
          <a:r>
            <a:rPr lang="en-IN" sz="2700" kern="1200"/>
            <a:t>We decided to cater for the other 2 segments in order to exploit remaining huge market demand.</a:t>
          </a:r>
        </a:p>
      </dsp:txBody>
      <dsp:txXfrm rot="10800000">
        <a:off x="2367054" y="1783587"/>
        <a:ext cx="6330365" cy="1372300"/>
      </dsp:txXfrm>
    </dsp:sp>
    <dsp:sp modelId="{044667C0-629D-49AD-A2AC-B2FC01479DD9}">
      <dsp:nvSpPr>
        <dsp:cNvPr id="0" name=""/>
        <dsp:cNvSpPr/>
      </dsp:nvSpPr>
      <dsp:spPr>
        <a:xfrm>
          <a:off x="1337829" y="1783587"/>
          <a:ext cx="1372300" cy="137230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a:outerShdw blurRad="50800" dist="50800" dir="5400000" algn="ctr" rotWithShape="0">
            <a:schemeClr val="accent1"/>
          </a:outerShdw>
        </a:effectLst>
      </dsp:spPr>
      <dsp:style>
        <a:lnRef idx="2">
          <a:scrgbClr r="0" g="0" b="0"/>
        </a:lnRef>
        <a:fillRef idx="1">
          <a:scrgbClr r="0" g="0" b="0"/>
        </a:fillRef>
        <a:effectRef idx="0">
          <a:scrgbClr r="0" g="0" b="0"/>
        </a:effectRef>
        <a:fontRef idx="minor"/>
      </dsp:style>
    </dsp:sp>
    <dsp:sp modelId="{796422AA-476D-4376-90C0-8198F800AE90}">
      <dsp:nvSpPr>
        <dsp:cNvPr id="0" name=""/>
        <dsp:cNvSpPr/>
      </dsp:nvSpPr>
      <dsp:spPr>
        <a:xfrm rot="10800000">
          <a:off x="2023979" y="3565529"/>
          <a:ext cx="6673440" cy="137230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146" tIns="102870" rIns="192024" bIns="102870" numCol="1" spcCol="1270" anchor="ctr" anchorCtr="0">
          <a:noAutofit/>
        </a:bodyPr>
        <a:lstStyle/>
        <a:p>
          <a:pPr marL="0" lvl="0" indent="0" algn="ctr" defTabSz="1200150">
            <a:lnSpc>
              <a:spcPct val="90000"/>
            </a:lnSpc>
            <a:spcBef>
              <a:spcPct val="0"/>
            </a:spcBef>
            <a:spcAft>
              <a:spcPct val="35000"/>
            </a:spcAft>
            <a:buNone/>
          </a:pPr>
          <a:r>
            <a:rPr lang="en-IN" sz="2700" kern="1200"/>
            <a:t>We wanted to increase the market share by penetrating into all the three segments.</a:t>
          </a:r>
        </a:p>
      </dsp:txBody>
      <dsp:txXfrm rot="10800000">
        <a:off x="2367054" y="3565529"/>
        <a:ext cx="6330365" cy="1372300"/>
      </dsp:txXfrm>
    </dsp:sp>
    <dsp:sp modelId="{5FA5969E-6327-46FF-815C-03785D581817}">
      <dsp:nvSpPr>
        <dsp:cNvPr id="0" name=""/>
        <dsp:cNvSpPr/>
      </dsp:nvSpPr>
      <dsp:spPr>
        <a:xfrm>
          <a:off x="1337829" y="3565529"/>
          <a:ext cx="1372300" cy="137230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a:outerShdw blurRad="50800" dist="50800" dir="5400000" algn="ctr" rotWithShape="0">
            <a:schemeClr val="tx1"/>
          </a:outerShdw>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9FF8-A64D-417D-97B8-F8AA105E2114}">
      <dsp:nvSpPr>
        <dsp:cNvPr id="0" name=""/>
        <dsp:cNvSpPr/>
      </dsp:nvSpPr>
      <dsp:spPr>
        <a:xfrm>
          <a:off x="860806" y="1265419"/>
          <a:ext cx="3302132" cy="27235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a:t>Brand/ad/price judgement </a:t>
          </a:r>
          <a:endParaRPr lang="en-IN" sz="2000" kern="1200"/>
        </a:p>
        <a:p>
          <a:pPr marL="228600" lvl="1" indent="-228600" algn="l" defTabSz="889000">
            <a:lnSpc>
              <a:spcPct val="90000"/>
            </a:lnSpc>
            <a:spcBef>
              <a:spcPct val="0"/>
            </a:spcBef>
            <a:spcAft>
              <a:spcPct val="15000"/>
            </a:spcAft>
            <a:buChar char="•"/>
          </a:pPr>
          <a:r>
            <a:rPr lang="en-US" sz="2000" kern="1200"/>
            <a:t> Competitor brands and placements analyze market</a:t>
          </a:r>
          <a:endParaRPr lang="en-IN" sz="2000" kern="1200"/>
        </a:p>
      </dsp:txBody>
      <dsp:txXfrm>
        <a:off x="923483" y="1328096"/>
        <a:ext cx="3176778" cy="2014592"/>
      </dsp:txXfrm>
    </dsp:sp>
    <dsp:sp modelId="{B5E7F1F3-C229-49EF-90E3-CA9654D3178E}">
      <dsp:nvSpPr>
        <dsp:cNvPr id="0" name=""/>
        <dsp:cNvSpPr/>
      </dsp:nvSpPr>
      <dsp:spPr>
        <a:xfrm rot="20818858">
          <a:off x="2411347" y="1935880"/>
          <a:ext cx="3477959" cy="3477959"/>
        </a:xfrm>
        <a:prstGeom prst="leftCircularArrow">
          <a:avLst>
            <a:gd name="adj1" fmla="val 2687"/>
            <a:gd name="adj2" fmla="val 327071"/>
            <a:gd name="adj3" fmla="val 2102581"/>
            <a:gd name="adj4" fmla="val 9024489"/>
            <a:gd name="adj5" fmla="val 31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11E958-B8B4-4217-8208-C6CC5E4CE012}">
      <dsp:nvSpPr>
        <dsp:cNvPr id="0" name=""/>
        <dsp:cNvSpPr/>
      </dsp:nvSpPr>
      <dsp:spPr>
        <a:xfrm>
          <a:off x="1292468" y="3557313"/>
          <a:ext cx="2935228" cy="116724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IN" sz="3600" kern="1200"/>
            <a:t>Analyse market</a:t>
          </a:r>
        </a:p>
      </dsp:txBody>
      <dsp:txXfrm>
        <a:off x="1326655" y="3591500"/>
        <a:ext cx="2866854" cy="1098869"/>
      </dsp:txXfrm>
    </dsp:sp>
    <dsp:sp modelId="{300D3886-0598-4CE8-AB9F-43300163CC85}">
      <dsp:nvSpPr>
        <dsp:cNvPr id="0" name=""/>
        <dsp:cNvSpPr/>
      </dsp:nvSpPr>
      <dsp:spPr>
        <a:xfrm>
          <a:off x="4672717" y="1417367"/>
          <a:ext cx="3302132" cy="27235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a:t>Marketing strategy adopted by competitors</a:t>
          </a:r>
          <a:endParaRPr lang="en-IN" sz="2000" kern="1200"/>
        </a:p>
        <a:p>
          <a:pPr marL="228600" lvl="1" indent="-228600" algn="l" defTabSz="889000">
            <a:lnSpc>
              <a:spcPct val="90000"/>
            </a:lnSpc>
            <a:spcBef>
              <a:spcPct val="0"/>
            </a:spcBef>
            <a:spcAft>
              <a:spcPct val="15000"/>
            </a:spcAft>
            <a:buChar char="•"/>
          </a:pPr>
          <a:r>
            <a:rPr lang="en-US" sz="2000" kern="1200"/>
            <a:t>Tracing offerings and rebates analyze competition</a:t>
          </a:r>
          <a:endParaRPr lang="en-IN" sz="2000" kern="1200"/>
        </a:p>
      </dsp:txBody>
      <dsp:txXfrm>
        <a:off x="4735394" y="2063666"/>
        <a:ext cx="3176778" cy="2014592"/>
      </dsp:txXfrm>
    </dsp:sp>
    <dsp:sp modelId="{8AA6C79C-E0E8-454C-ACEB-11618DE6774A}">
      <dsp:nvSpPr>
        <dsp:cNvPr id="0" name=""/>
        <dsp:cNvSpPr/>
      </dsp:nvSpPr>
      <dsp:spPr>
        <a:xfrm>
          <a:off x="5406525" y="833745"/>
          <a:ext cx="2935228" cy="116724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IN" sz="3600" kern="1200"/>
            <a:t>Analyse Competition</a:t>
          </a:r>
        </a:p>
      </dsp:txBody>
      <dsp:txXfrm>
        <a:off x="5440712" y="867932"/>
        <a:ext cx="2866854" cy="10988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652CD-5437-4AF4-8ECC-EB60F0A1E849}">
      <dsp:nvSpPr>
        <dsp:cNvPr id="0" name=""/>
        <dsp:cNvSpPr/>
      </dsp:nvSpPr>
      <dsp:spPr>
        <a:xfrm>
          <a:off x="102230" y="0"/>
          <a:ext cx="4073376" cy="2053875"/>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b="1" kern="1200">
              <a:highlight>
                <a:srgbClr val="000000"/>
              </a:highlight>
            </a:rPr>
            <a:t>Awareness</a:t>
          </a:r>
        </a:p>
        <a:p>
          <a:pPr marL="0" lvl="0" indent="0" algn="l" defTabSz="889000">
            <a:lnSpc>
              <a:spcPct val="90000"/>
            </a:lnSpc>
            <a:spcBef>
              <a:spcPct val="0"/>
            </a:spcBef>
            <a:spcAft>
              <a:spcPct val="35000"/>
            </a:spcAft>
            <a:buFont typeface="Arial" panose="020B0604020202020204" pitchFamily="34" charset="0"/>
            <a:buNone/>
          </a:pPr>
          <a:r>
            <a:rPr lang="en-IN" sz="1500" kern="1200"/>
            <a:t>Initially we showcased all our product features in our advertisement to create an impression on our product for the customer.</a:t>
          </a:r>
        </a:p>
        <a:p>
          <a:pPr marL="0" lvl="0" indent="0" algn="l" defTabSz="889000">
            <a:lnSpc>
              <a:spcPct val="90000"/>
            </a:lnSpc>
            <a:spcBef>
              <a:spcPct val="0"/>
            </a:spcBef>
            <a:spcAft>
              <a:spcPct val="35000"/>
            </a:spcAft>
            <a:buFont typeface="Arial" panose="020B0604020202020204" pitchFamily="34" charset="0"/>
            <a:buNone/>
          </a:pPr>
          <a:r>
            <a:rPr lang="en-IN" sz="1500" kern="1200"/>
            <a:t>It portrays a complete picture of our product which is an essential step for initial brand advertisement</a:t>
          </a:r>
        </a:p>
        <a:p>
          <a:pPr marL="0" lvl="0" indent="0" algn="l" defTabSz="889000">
            <a:lnSpc>
              <a:spcPct val="90000"/>
            </a:lnSpc>
            <a:spcBef>
              <a:spcPct val="0"/>
            </a:spcBef>
            <a:spcAft>
              <a:spcPct val="35000"/>
            </a:spcAft>
            <a:buFont typeface="Arial" panose="020B0604020202020204" pitchFamily="34" charset="0"/>
            <a:buNone/>
          </a:pPr>
          <a:r>
            <a:rPr lang="en-IN" sz="1500" kern="1200"/>
            <a:t>We applied this strategy in Q3</a:t>
          </a:r>
        </a:p>
      </dsp:txBody>
      <dsp:txXfrm>
        <a:off x="102230" y="0"/>
        <a:ext cx="4073376" cy="2053875"/>
      </dsp:txXfrm>
    </dsp:sp>
    <dsp:sp modelId="{74F3831F-848A-4623-91FA-058FFA4B85DF}">
      <dsp:nvSpPr>
        <dsp:cNvPr id="0" name=""/>
        <dsp:cNvSpPr/>
      </dsp:nvSpPr>
      <dsp:spPr>
        <a:xfrm>
          <a:off x="82592" y="2216648"/>
          <a:ext cx="4112652" cy="2817153"/>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b="1" kern="1200">
              <a:highlight>
                <a:srgbClr val="000000"/>
              </a:highlight>
            </a:rPr>
            <a:t>Interest</a:t>
          </a:r>
          <a:endParaRPr lang="en-IN" sz="1400" b="1" kern="1200">
            <a:highlight>
              <a:srgbClr val="000000"/>
            </a:highlight>
          </a:endParaRPr>
        </a:p>
        <a:p>
          <a:pPr marL="0" lvl="0" indent="0" algn="l" defTabSz="889000">
            <a:lnSpc>
              <a:spcPct val="90000"/>
            </a:lnSpc>
            <a:spcBef>
              <a:spcPct val="0"/>
            </a:spcBef>
            <a:spcAft>
              <a:spcPct val="35000"/>
            </a:spcAft>
            <a:buFont typeface="Arial" panose="020B0604020202020204" pitchFamily="34" charset="0"/>
            <a:buNone/>
          </a:pPr>
          <a:r>
            <a:rPr lang="en-IN" sz="1500" kern="1200"/>
            <a:t>Later in the all quarters we applied interest strategy to showcase only highlighted features of product to create an interest amongst our customers.</a:t>
          </a:r>
        </a:p>
        <a:p>
          <a:pPr marL="0" lvl="0" indent="0" algn="l" defTabSz="889000">
            <a:lnSpc>
              <a:spcPct val="90000"/>
            </a:lnSpc>
            <a:spcBef>
              <a:spcPct val="0"/>
            </a:spcBef>
            <a:spcAft>
              <a:spcPct val="35000"/>
            </a:spcAft>
            <a:buFont typeface="Arial" panose="020B0604020202020204" pitchFamily="34" charset="0"/>
            <a:buNone/>
          </a:pPr>
          <a:r>
            <a:rPr lang="en-IN" sz="1500" kern="1200"/>
            <a:t>We created attractive advertisement by prioritising the highest rated need / basic need of the customer</a:t>
          </a:r>
        </a:p>
        <a:p>
          <a:pPr marL="0" lvl="0" indent="0" algn="l" defTabSz="889000">
            <a:lnSpc>
              <a:spcPct val="90000"/>
            </a:lnSpc>
            <a:spcBef>
              <a:spcPct val="0"/>
            </a:spcBef>
            <a:spcAft>
              <a:spcPct val="35000"/>
            </a:spcAft>
            <a:buFont typeface="Arial" panose="020B0604020202020204" pitchFamily="34" charset="0"/>
            <a:buNone/>
          </a:pPr>
          <a:r>
            <a:rPr lang="en-IN" sz="1500" kern="1200"/>
            <a:t>This helped to capture the attention of customer </a:t>
          </a:r>
        </a:p>
        <a:p>
          <a:pPr marL="0" lvl="0" indent="0" algn="ctr" defTabSz="889000">
            <a:lnSpc>
              <a:spcPct val="90000"/>
            </a:lnSpc>
            <a:spcBef>
              <a:spcPct val="0"/>
            </a:spcBef>
            <a:spcAft>
              <a:spcPct val="35000"/>
            </a:spcAft>
            <a:buFont typeface="Arial" panose="020B0604020202020204" pitchFamily="34" charset="0"/>
            <a:buNone/>
          </a:pPr>
          <a:endParaRPr lang="en-IN" sz="1200" kern="1200"/>
        </a:p>
      </dsp:txBody>
      <dsp:txXfrm>
        <a:off x="82592" y="2216648"/>
        <a:ext cx="4112652" cy="28171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10E20-BC37-4CC7-917A-DE817EF08DF2}">
      <dsp:nvSpPr>
        <dsp:cNvPr id="0" name=""/>
        <dsp:cNvSpPr/>
      </dsp:nvSpPr>
      <dsp:spPr>
        <a:xfrm>
          <a:off x="2841" y="421465"/>
          <a:ext cx="2770013" cy="1058715"/>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highlight>
                <a:srgbClr val="000000"/>
              </a:highlight>
            </a:rPr>
            <a:t>Value Based Pricing </a:t>
          </a:r>
        </a:p>
        <a:p>
          <a:pPr marL="0" lvl="0" indent="0" algn="ctr" defTabSz="844550">
            <a:lnSpc>
              <a:spcPct val="90000"/>
            </a:lnSpc>
            <a:spcBef>
              <a:spcPct val="0"/>
            </a:spcBef>
            <a:spcAft>
              <a:spcPct val="35000"/>
            </a:spcAft>
            <a:buNone/>
          </a:pPr>
          <a:r>
            <a:rPr lang="en-US" sz="1900" b="1" kern="1200">
              <a:highlight>
                <a:srgbClr val="000000"/>
              </a:highlight>
            </a:rPr>
            <a:t>Q1, Q2</a:t>
          </a:r>
        </a:p>
      </dsp:txBody>
      <dsp:txXfrm>
        <a:off x="2841" y="421465"/>
        <a:ext cx="2770013" cy="1058715"/>
      </dsp:txXfrm>
    </dsp:sp>
    <dsp:sp modelId="{02C9DC0A-1967-41CB-AFB4-9E4C5F2AA03C}">
      <dsp:nvSpPr>
        <dsp:cNvPr id="0" name=""/>
        <dsp:cNvSpPr/>
      </dsp:nvSpPr>
      <dsp:spPr>
        <a:xfrm>
          <a:off x="2841" y="1480181"/>
          <a:ext cx="2770013" cy="38301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a:t>Products in these quarters were designed as per customer needs and values (top 5 needs and applications of Mercedes).</a:t>
          </a:r>
        </a:p>
        <a:p>
          <a:pPr marL="171450" lvl="1" indent="-171450" algn="l" defTabSz="844550">
            <a:lnSpc>
              <a:spcPct val="90000"/>
            </a:lnSpc>
            <a:spcBef>
              <a:spcPct val="0"/>
            </a:spcBef>
            <a:spcAft>
              <a:spcPct val="15000"/>
            </a:spcAft>
            <a:buChar char="•"/>
          </a:pPr>
          <a:r>
            <a:rPr lang="en-US" sz="1900" kern="1200"/>
            <a:t>Focused on increasing customer loyalty.</a:t>
          </a:r>
        </a:p>
      </dsp:txBody>
      <dsp:txXfrm>
        <a:off x="2841" y="1480181"/>
        <a:ext cx="2770013" cy="3830132"/>
      </dsp:txXfrm>
    </dsp:sp>
    <dsp:sp modelId="{42FA8574-3DDB-4783-9F6C-C9FC50E67D92}">
      <dsp:nvSpPr>
        <dsp:cNvPr id="0" name=""/>
        <dsp:cNvSpPr/>
      </dsp:nvSpPr>
      <dsp:spPr>
        <a:xfrm>
          <a:off x="3160655" y="421465"/>
          <a:ext cx="2770013" cy="1058715"/>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highlight>
                <a:srgbClr val="000000"/>
              </a:highlight>
            </a:rPr>
            <a:t>Cost based pricing</a:t>
          </a:r>
        </a:p>
        <a:p>
          <a:pPr marL="0" lvl="0" indent="0" algn="ctr" defTabSz="844550">
            <a:lnSpc>
              <a:spcPct val="90000"/>
            </a:lnSpc>
            <a:spcBef>
              <a:spcPct val="0"/>
            </a:spcBef>
            <a:spcAft>
              <a:spcPct val="35000"/>
            </a:spcAft>
            <a:buNone/>
          </a:pPr>
          <a:r>
            <a:rPr lang="en-US" sz="1900" b="1" kern="1200">
              <a:highlight>
                <a:srgbClr val="000000"/>
              </a:highlight>
            </a:rPr>
            <a:t>Q3, Q4</a:t>
          </a:r>
        </a:p>
      </dsp:txBody>
      <dsp:txXfrm>
        <a:off x="3160655" y="421465"/>
        <a:ext cx="2770013" cy="1058715"/>
      </dsp:txXfrm>
    </dsp:sp>
    <dsp:sp modelId="{0A43DC35-AB75-493E-87AE-B9B319FA2085}">
      <dsp:nvSpPr>
        <dsp:cNvPr id="0" name=""/>
        <dsp:cNvSpPr/>
      </dsp:nvSpPr>
      <dsp:spPr>
        <a:xfrm>
          <a:off x="3160655" y="1480181"/>
          <a:ext cx="2770013" cy="38301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a:t>Workhorse and Traveler products pricing were based on all costs incurred during production.</a:t>
          </a:r>
        </a:p>
        <a:p>
          <a:pPr marL="171450" lvl="1" indent="-171450" algn="l" defTabSz="844550">
            <a:lnSpc>
              <a:spcPct val="90000"/>
            </a:lnSpc>
            <a:spcBef>
              <a:spcPct val="0"/>
            </a:spcBef>
            <a:spcAft>
              <a:spcPct val="15000"/>
            </a:spcAft>
            <a:buChar char="•"/>
          </a:pPr>
          <a:r>
            <a:rPr lang="en-US" sz="1900" kern="1200"/>
            <a:t>In Q4 we came up with psychological pricing strategy to capture the Workhorse segment.</a:t>
          </a:r>
        </a:p>
        <a:p>
          <a:pPr marL="171450" lvl="1" indent="-171450" algn="l" defTabSz="844550">
            <a:lnSpc>
              <a:spcPct val="90000"/>
            </a:lnSpc>
            <a:spcBef>
              <a:spcPct val="0"/>
            </a:spcBef>
            <a:spcAft>
              <a:spcPct val="15000"/>
            </a:spcAft>
            <a:buChar char="•"/>
          </a:pPr>
          <a:r>
            <a:rPr lang="en-US" sz="1900" kern="1200"/>
            <a:t>For the Mercedes segment we increased the price of the product to improve the profits.</a:t>
          </a:r>
        </a:p>
      </dsp:txBody>
      <dsp:txXfrm>
        <a:off x="3160655" y="1480181"/>
        <a:ext cx="2770013" cy="3830132"/>
      </dsp:txXfrm>
    </dsp:sp>
    <dsp:sp modelId="{A3AD4C96-F5DC-4B83-B220-1A37AAB0D805}">
      <dsp:nvSpPr>
        <dsp:cNvPr id="0" name=""/>
        <dsp:cNvSpPr/>
      </dsp:nvSpPr>
      <dsp:spPr>
        <a:xfrm>
          <a:off x="6318470" y="421465"/>
          <a:ext cx="2770013" cy="1058715"/>
        </a:xfrm>
        <a:prstGeom prst="rect">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highlight>
                <a:srgbClr val="000000"/>
              </a:highlight>
            </a:rPr>
            <a:t>Competition based pricing</a:t>
          </a:r>
        </a:p>
        <a:p>
          <a:pPr marL="0" lvl="0" indent="0" algn="ctr" defTabSz="844550">
            <a:lnSpc>
              <a:spcPct val="90000"/>
            </a:lnSpc>
            <a:spcBef>
              <a:spcPct val="0"/>
            </a:spcBef>
            <a:spcAft>
              <a:spcPct val="35000"/>
            </a:spcAft>
            <a:buNone/>
          </a:pPr>
          <a:r>
            <a:rPr lang="en-US" sz="1900" b="1" kern="1200">
              <a:highlight>
                <a:srgbClr val="000000"/>
              </a:highlight>
            </a:rPr>
            <a:t>Q5, Q6</a:t>
          </a:r>
        </a:p>
      </dsp:txBody>
      <dsp:txXfrm>
        <a:off x="6318470" y="421465"/>
        <a:ext cx="2770013" cy="1058715"/>
      </dsp:txXfrm>
    </dsp:sp>
    <dsp:sp modelId="{D26FBE33-CD40-423C-8D50-37D2137F48CD}">
      <dsp:nvSpPr>
        <dsp:cNvPr id="0" name=""/>
        <dsp:cNvSpPr/>
      </dsp:nvSpPr>
      <dsp:spPr>
        <a:xfrm>
          <a:off x="6318470" y="1480181"/>
          <a:ext cx="2770013" cy="38301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We came up with Dynamic pricing strategy to maximize the profits from each segment and to match the market condition.</a:t>
          </a:r>
        </a:p>
        <a:p>
          <a:pPr marL="171450" lvl="1" indent="-171450" algn="l" defTabSz="844550">
            <a:lnSpc>
              <a:spcPct val="90000"/>
            </a:lnSpc>
            <a:spcBef>
              <a:spcPct val="0"/>
            </a:spcBef>
            <a:spcAft>
              <a:spcPct val="15000"/>
            </a:spcAft>
            <a:buChar char="•"/>
          </a:pPr>
          <a:r>
            <a:rPr lang="en-US" sz="1900" kern="1200"/>
            <a:t>To spike demand in new products and to help increase the sales</a:t>
          </a:r>
        </a:p>
      </dsp:txBody>
      <dsp:txXfrm>
        <a:off x="6318470" y="1480181"/>
        <a:ext cx="2770013" cy="3830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DFD91-92AD-484F-88C1-CED14EBF780A}">
      <dsp:nvSpPr>
        <dsp:cNvPr id="0" name=""/>
        <dsp:cNvSpPr/>
      </dsp:nvSpPr>
      <dsp:spPr>
        <a:xfrm>
          <a:off x="3020335" y="0"/>
          <a:ext cx="4530502" cy="163444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Price sensitivity- The Mercedes target segment is less price sensitive</a:t>
          </a:r>
          <a:endParaRPr lang="en-US" sz="1400" b="1" kern="1200"/>
        </a:p>
        <a:p>
          <a:pPr marL="114300" lvl="1" indent="-114300" algn="l" defTabSz="622300">
            <a:lnSpc>
              <a:spcPct val="90000"/>
            </a:lnSpc>
            <a:spcBef>
              <a:spcPct val="0"/>
            </a:spcBef>
            <a:spcAft>
              <a:spcPct val="15000"/>
            </a:spcAft>
            <a:buChar char="•"/>
          </a:pPr>
          <a:r>
            <a:rPr lang="en-US" sz="1400" b="1" kern="1200"/>
            <a:t>Dynamic Pricing</a:t>
          </a:r>
          <a:r>
            <a:rPr lang="en-US" sz="1400" kern="1200"/>
            <a:t> -Dynamic Pricing : Products pricing was adjusted constantly to meet the requirements and needs of the customers and the competitive situation </a:t>
          </a:r>
        </a:p>
        <a:p>
          <a:pPr marL="114300" lvl="1" indent="-114300" algn="l" defTabSz="622300">
            <a:lnSpc>
              <a:spcPct val="90000"/>
            </a:lnSpc>
            <a:spcBef>
              <a:spcPct val="0"/>
            </a:spcBef>
            <a:spcAft>
              <a:spcPct val="15000"/>
            </a:spcAft>
            <a:buChar char="•"/>
          </a:pPr>
          <a:endParaRPr lang="en-US" sz="1400" kern="1200"/>
        </a:p>
      </dsp:txBody>
      <dsp:txXfrm>
        <a:off x="3020335" y="204305"/>
        <a:ext cx="3917586" cy="1225832"/>
      </dsp:txXfrm>
    </dsp:sp>
    <dsp:sp modelId="{B3FC09FB-8E49-4577-91CB-EB8E40575F5C}">
      <dsp:nvSpPr>
        <dsp:cNvPr id="0" name=""/>
        <dsp:cNvSpPr/>
      </dsp:nvSpPr>
      <dsp:spPr>
        <a:xfrm>
          <a:off x="0" y="0"/>
          <a:ext cx="3020335" cy="163444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highlight>
                <a:srgbClr val="000000"/>
              </a:highlight>
            </a:rPr>
            <a:t>Mercedes target segment</a:t>
          </a:r>
        </a:p>
      </dsp:txBody>
      <dsp:txXfrm>
        <a:off x="79787" y="79787"/>
        <a:ext cx="2860761" cy="1474868"/>
      </dsp:txXfrm>
    </dsp:sp>
    <dsp:sp modelId="{7E99052D-9C3F-4002-9BA9-8898E8A4183B}">
      <dsp:nvSpPr>
        <dsp:cNvPr id="0" name=""/>
        <dsp:cNvSpPr/>
      </dsp:nvSpPr>
      <dsp:spPr>
        <a:xfrm>
          <a:off x="3020335" y="1797886"/>
          <a:ext cx="4530502" cy="163444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Price sensitivity- Price sensitivity was very high.</a:t>
          </a:r>
        </a:p>
        <a:p>
          <a:pPr marL="114300" lvl="1" indent="-114300" algn="l" defTabSz="622300">
            <a:lnSpc>
              <a:spcPct val="90000"/>
            </a:lnSpc>
            <a:spcBef>
              <a:spcPct val="0"/>
            </a:spcBef>
            <a:spcAft>
              <a:spcPct val="15000"/>
            </a:spcAft>
            <a:buChar char="•"/>
          </a:pPr>
          <a:r>
            <a:rPr lang="en-US" sz="1400" b="1" kern="1200"/>
            <a:t>Discount and Allowance Pricing </a:t>
          </a:r>
          <a:r>
            <a:rPr lang="en-US" sz="1400" kern="1200"/>
            <a:t>- Our strategy to attract these segment was to provide discounted price and increase the sales.</a:t>
          </a:r>
        </a:p>
        <a:p>
          <a:pPr marL="114300" lvl="1" indent="-114300" algn="l" defTabSz="622300">
            <a:lnSpc>
              <a:spcPct val="90000"/>
            </a:lnSpc>
            <a:spcBef>
              <a:spcPct val="0"/>
            </a:spcBef>
            <a:spcAft>
              <a:spcPct val="15000"/>
            </a:spcAft>
            <a:buChar char="•"/>
          </a:pPr>
          <a:r>
            <a:rPr lang="en-US" sz="1400" kern="1200"/>
            <a:t>We also aimed to sell low-priced products in high volumes using this strategy</a:t>
          </a:r>
        </a:p>
        <a:p>
          <a:pPr marL="114300" lvl="1" indent="-114300" algn="l" defTabSz="622300">
            <a:lnSpc>
              <a:spcPct val="90000"/>
            </a:lnSpc>
            <a:spcBef>
              <a:spcPct val="0"/>
            </a:spcBef>
            <a:spcAft>
              <a:spcPct val="15000"/>
            </a:spcAft>
            <a:buChar char="•"/>
          </a:pPr>
          <a:endParaRPr lang="en-IN" sz="1400" kern="1200"/>
        </a:p>
        <a:p>
          <a:pPr marL="114300" lvl="1" indent="-114300" algn="l" defTabSz="622300">
            <a:lnSpc>
              <a:spcPct val="90000"/>
            </a:lnSpc>
            <a:spcBef>
              <a:spcPct val="0"/>
            </a:spcBef>
            <a:spcAft>
              <a:spcPct val="15000"/>
            </a:spcAft>
            <a:buChar char="•"/>
          </a:pPr>
          <a:endParaRPr lang="en-IN" sz="1400" kern="1200"/>
        </a:p>
      </dsp:txBody>
      <dsp:txXfrm>
        <a:off x="3020335" y="2002191"/>
        <a:ext cx="3917586" cy="1225832"/>
      </dsp:txXfrm>
    </dsp:sp>
    <dsp:sp modelId="{320B1A87-9B82-4C1C-A504-6A7B8AFCC62D}">
      <dsp:nvSpPr>
        <dsp:cNvPr id="0" name=""/>
        <dsp:cNvSpPr/>
      </dsp:nvSpPr>
      <dsp:spPr>
        <a:xfrm>
          <a:off x="0" y="1797886"/>
          <a:ext cx="3020335" cy="163444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highlight>
                <a:srgbClr val="000000"/>
              </a:highlight>
            </a:rPr>
            <a:t>Workhorse target segment</a:t>
          </a:r>
        </a:p>
      </dsp:txBody>
      <dsp:txXfrm>
        <a:off x="79787" y="1877673"/>
        <a:ext cx="2860761" cy="1474868"/>
      </dsp:txXfrm>
    </dsp:sp>
    <dsp:sp modelId="{12158B6A-E40E-44C5-8CDC-AF3751AD18FE}">
      <dsp:nvSpPr>
        <dsp:cNvPr id="0" name=""/>
        <dsp:cNvSpPr/>
      </dsp:nvSpPr>
      <dsp:spPr>
        <a:xfrm>
          <a:off x="3020335" y="3595773"/>
          <a:ext cx="4530502" cy="163444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Price sensitivity-The price sensitivity was moderate for traveler target segment.</a:t>
          </a:r>
        </a:p>
        <a:p>
          <a:pPr marL="114300" lvl="1" indent="-114300" algn="l" defTabSz="622300" rtl="0">
            <a:lnSpc>
              <a:spcPct val="90000"/>
            </a:lnSpc>
            <a:spcBef>
              <a:spcPct val="0"/>
            </a:spcBef>
            <a:spcAft>
              <a:spcPct val="15000"/>
            </a:spcAft>
            <a:buChar char="•"/>
          </a:pPr>
          <a:r>
            <a:rPr lang="en-US" sz="1400" b="1" kern="1200">
              <a:solidFill>
                <a:prstClr val="black">
                  <a:hueOff val="0"/>
                  <a:satOff val="0"/>
                  <a:lumOff val="0"/>
                  <a:alphaOff val="0"/>
                </a:prstClr>
              </a:solidFill>
              <a:latin typeface="Calibri" panose="020F0502020204030204"/>
              <a:ea typeface="+mn-ea"/>
              <a:cs typeface="+mn-cs"/>
            </a:rPr>
            <a:t>Competition based pricing </a:t>
          </a:r>
          <a:r>
            <a:rPr lang="en-US" sz="1400" kern="1200">
              <a:solidFill>
                <a:prstClr val="black">
                  <a:hueOff val="0"/>
                  <a:satOff val="0"/>
                  <a:lumOff val="0"/>
                  <a:alphaOff val="0"/>
                </a:prstClr>
              </a:solidFill>
              <a:latin typeface="Calibri" panose="020F0502020204030204"/>
              <a:ea typeface="+mn-ea"/>
              <a:cs typeface="+mn-cs"/>
            </a:rPr>
            <a:t>– Price derived from competitors and current market conditions</a:t>
          </a:r>
        </a:p>
      </dsp:txBody>
      <dsp:txXfrm>
        <a:off x="3020335" y="3800078"/>
        <a:ext cx="3917586" cy="1225832"/>
      </dsp:txXfrm>
    </dsp:sp>
    <dsp:sp modelId="{633DAD8A-4093-4C9B-AB1C-C314C5B17B0E}">
      <dsp:nvSpPr>
        <dsp:cNvPr id="0" name=""/>
        <dsp:cNvSpPr/>
      </dsp:nvSpPr>
      <dsp:spPr>
        <a:xfrm>
          <a:off x="0" y="3595773"/>
          <a:ext cx="3020335" cy="1634442"/>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highlight>
                <a:srgbClr val="000000"/>
              </a:highlight>
            </a:rPr>
            <a:t>Traveler target segment</a:t>
          </a:r>
        </a:p>
      </dsp:txBody>
      <dsp:txXfrm>
        <a:off x="79787" y="3675560"/>
        <a:ext cx="2860761" cy="1474868"/>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0E864-8CB3-4E57-8B03-7BCEDEAC9E85}" type="datetimeFigureOut">
              <a:rPr lang="en-US" smtClean="0"/>
              <a:t>6/30/2020</a:t>
            </a:fld>
            <a:endParaRPr lang="en-US"/>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244B7-5D23-4B6F-ACC0-E62AC9D550F0}" type="slidenum">
              <a:rPr lang="en-US" smtClean="0"/>
              <a:t>‹#›</a:t>
            </a:fld>
            <a:endParaRPr lang="en-US"/>
          </a:p>
        </p:txBody>
      </p:sp>
    </p:spTree>
    <p:extLst>
      <p:ext uri="{BB962C8B-B14F-4D97-AF65-F5344CB8AC3E}">
        <p14:creationId xmlns:p14="http://schemas.microsoft.com/office/powerpoint/2010/main" val="2605436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244B7-5D23-4B6F-ACC0-E62AC9D550F0}" type="slidenum">
              <a:rPr lang="en-US" smtClean="0"/>
              <a:t>3</a:t>
            </a:fld>
            <a:endParaRPr lang="en-US"/>
          </a:p>
        </p:txBody>
      </p:sp>
    </p:spTree>
    <p:extLst>
      <p:ext uri="{BB962C8B-B14F-4D97-AF65-F5344CB8AC3E}">
        <p14:creationId xmlns:p14="http://schemas.microsoft.com/office/powerpoint/2010/main" val="278355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244B7-5D23-4B6F-ACC0-E62AC9D550F0}" type="slidenum">
              <a:rPr lang="en-US" smtClean="0"/>
              <a:t>38</a:t>
            </a:fld>
            <a:endParaRPr lang="en-US"/>
          </a:p>
        </p:txBody>
      </p:sp>
    </p:spTree>
    <p:extLst>
      <p:ext uri="{BB962C8B-B14F-4D97-AF65-F5344CB8AC3E}">
        <p14:creationId xmlns:p14="http://schemas.microsoft.com/office/powerpoint/2010/main" val="258475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275258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244B7-5D23-4B6F-ACC0-E62AC9D550F0}" type="slidenum">
              <a:rPr lang="en-US" smtClean="0"/>
              <a:t>17</a:t>
            </a:fld>
            <a:endParaRPr lang="en-US"/>
          </a:p>
        </p:txBody>
      </p:sp>
    </p:spTree>
    <p:extLst>
      <p:ext uri="{BB962C8B-B14F-4D97-AF65-F5344CB8AC3E}">
        <p14:creationId xmlns:p14="http://schemas.microsoft.com/office/powerpoint/2010/main" val="66682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244B7-5D23-4B6F-ACC0-E62AC9D550F0}" type="slidenum">
              <a:rPr lang="en-US" smtClean="0"/>
              <a:t>18</a:t>
            </a:fld>
            <a:endParaRPr lang="en-US"/>
          </a:p>
        </p:txBody>
      </p:sp>
    </p:spTree>
    <p:extLst>
      <p:ext uri="{BB962C8B-B14F-4D97-AF65-F5344CB8AC3E}">
        <p14:creationId xmlns:p14="http://schemas.microsoft.com/office/powerpoint/2010/main" val="239191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244B7-5D23-4B6F-ACC0-E62AC9D550F0}" type="slidenum">
              <a:rPr lang="en-US" smtClean="0"/>
              <a:t>23</a:t>
            </a:fld>
            <a:endParaRPr lang="en-US"/>
          </a:p>
        </p:txBody>
      </p:sp>
    </p:spTree>
    <p:extLst>
      <p:ext uri="{BB962C8B-B14F-4D97-AF65-F5344CB8AC3E}">
        <p14:creationId xmlns:p14="http://schemas.microsoft.com/office/powerpoint/2010/main" val="131527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61849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36201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150043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213338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14599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7EB6-77C6-4407-AC96-DEDB3BE186A8}"/>
              </a:ext>
            </a:extLst>
          </p:cNvPr>
          <p:cNvSpPr>
            <a:spLocks noGrp="1"/>
          </p:cNvSpPr>
          <p:nvPr>
            <p:ph type="ctrTitle"/>
          </p:nvPr>
        </p:nvSpPr>
        <p:spPr>
          <a:xfrm>
            <a:off x="1336080" y="1237717"/>
            <a:ext cx="8016479" cy="2632992"/>
          </a:xfrm>
        </p:spPr>
        <p:txBody>
          <a:bodyPr anchor="b"/>
          <a:lstStyle>
            <a:lvl1pPr algn="ctr">
              <a:defRPr sz="5260"/>
            </a:lvl1pPr>
          </a:lstStyle>
          <a:p>
            <a:r>
              <a:rPr lang="en-US"/>
              <a:t>Click to edit Master title style</a:t>
            </a:r>
            <a:endParaRPr lang="en-IN"/>
          </a:p>
        </p:txBody>
      </p:sp>
      <p:sp>
        <p:nvSpPr>
          <p:cNvPr id="3" name="Subtitle 2">
            <a:extLst>
              <a:ext uri="{FF2B5EF4-FFF2-40B4-BE49-F238E27FC236}">
                <a16:creationId xmlns:a16="http://schemas.microsoft.com/office/drawing/2014/main" id="{75CE6E95-A7B2-442A-8A92-B8D5C94A5361}"/>
              </a:ext>
            </a:extLst>
          </p:cNvPr>
          <p:cNvSpPr>
            <a:spLocks noGrp="1"/>
          </p:cNvSpPr>
          <p:nvPr>
            <p:ph type="subTitle" idx="1"/>
          </p:nvPr>
        </p:nvSpPr>
        <p:spPr>
          <a:xfrm>
            <a:off x="1336080" y="3972247"/>
            <a:ext cx="8016479" cy="1825938"/>
          </a:xfrm>
        </p:spPr>
        <p:txBody>
          <a:bodyPr/>
          <a:lstStyle>
            <a:lvl1pPr marL="0" indent="0" algn="ctr">
              <a:buNone/>
              <a:defRPr sz="2104"/>
            </a:lvl1pPr>
            <a:lvl2pPr marL="400827" indent="0" algn="ctr">
              <a:buNone/>
              <a:defRPr sz="1753"/>
            </a:lvl2pPr>
            <a:lvl3pPr marL="801654" indent="0" algn="ctr">
              <a:buNone/>
              <a:defRPr sz="1578"/>
            </a:lvl3pPr>
            <a:lvl4pPr marL="1202482" indent="0" algn="ctr">
              <a:buNone/>
              <a:defRPr sz="1403"/>
            </a:lvl4pPr>
            <a:lvl5pPr marL="1603309" indent="0" algn="ctr">
              <a:buNone/>
              <a:defRPr sz="1403"/>
            </a:lvl5pPr>
            <a:lvl6pPr marL="2004136" indent="0" algn="ctr">
              <a:buNone/>
              <a:defRPr sz="1403"/>
            </a:lvl6pPr>
            <a:lvl7pPr marL="2404963" indent="0" algn="ctr">
              <a:buNone/>
              <a:defRPr sz="1403"/>
            </a:lvl7pPr>
            <a:lvl8pPr marL="2805791" indent="0" algn="ctr">
              <a:buNone/>
              <a:defRPr sz="1403"/>
            </a:lvl8pPr>
            <a:lvl9pPr marL="3206618" indent="0" algn="ctr">
              <a:buNone/>
              <a:defRPr sz="140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893349-22FE-405E-9496-AB80E810467E}"/>
              </a:ext>
            </a:extLst>
          </p:cNvPr>
          <p:cNvSpPr>
            <a:spLocks noGrp="1"/>
          </p:cNvSpPr>
          <p:nvPr>
            <p:ph type="dt" sz="half" idx="10"/>
          </p:nvPr>
        </p:nvSpPr>
        <p:spPr/>
        <p:txBody>
          <a:bodyPr/>
          <a:lstStyle/>
          <a:p>
            <a:fld id="{D6138ED7-67BB-425D-BD56-367576665EB6}" type="datetime1">
              <a:rPr lang="en-US" smtClean="0"/>
              <a:t>6/30/2020</a:t>
            </a:fld>
            <a:endParaRPr lang="en-US"/>
          </a:p>
        </p:txBody>
      </p:sp>
      <p:sp>
        <p:nvSpPr>
          <p:cNvPr id="5" name="Footer Placeholder 4">
            <a:extLst>
              <a:ext uri="{FF2B5EF4-FFF2-40B4-BE49-F238E27FC236}">
                <a16:creationId xmlns:a16="http://schemas.microsoft.com/office/drawing/2014/main" id="{A40A31AA-8B5B-4511-A6AB-ED0D4A2F784C}"/>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9093BE48-5EF0-4C51-96B1-2E556ED74C59}"/>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151674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7969-8FB8-4513-B294-A0B77B105F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3EEC06-7180-4CFD-BDBF-BCFD1FAD0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3AA25B-A6F0-4842-9D34-892A6CC87A53}"/>
              </a:ext>
            </a:extLst>
          </p:cNvPr>
          <p:cNvSpPr>
            <a:spLocks noGrp="1"/>
          </p:cNvSpPr>
          <p:nvPr>
            <p:ph type="dt" sz="half" idx="10"/>
          </p:nvPr>
        </p:nvSpPr>
        <p:spPr/>
        <p:txBody>
          <a:bodyPr/>
          <a:lstStyle/>
          <a:p>
            <a:fld id="{B59A8BED-D876-4B32-A25B-0F763D31DAE4}" type="datetime1">
              <a:rPr lang="en-US" smtClean="0"/>
              <a:t>6/30/2020</a:t>
            </a:fld>
            <a:endParaRPr lang="en-US"/>
          </a:p>
        </p:txBody>
      </p:sp>
      <p:sp>
        <p:nvSpPr>
          <p:cNvPr id="5" name="Footer Placeholder 4">
            <a:extLst>
              <a:ext uri="{FF2B5EF4-FFF2-40B4-BE49-F238E27FC236}">
                <a16:creationId xmlns:a16="http://schemas.microsoft.com/office/drawing/2014/main" id="{A0797663-645F-4B3E-82CE-723F5124EEED}"/>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C2A9E7CC-C454-484A-99D6-7448BDC5F4A5}"/>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43766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51C56-953F-453D-AE20-470B0845E505}"/>
              </a:ext>
            </a:extLst>
          </p:cNvPr>
          <p:cNvSpPr>
            <a:spLocks noGrp="1"/>
          </p:cNvSpPr>
          <p:nvPr>
            <p:ph type="title" orient="vert"/>
          </p:nvPr>
        </p:nvSpPr>
        <p:spPr>
          <a:xfrm>
            <a:off x="7649056" y="402652"/>
            <a:ext cx="2304738" cy="640916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D19B8E-45DB-4471-8BDC-048B1BB65825}"/>
              </a:ext>
            </a:extLst>
          </p:cNvPr>
          <p:cNvSpPr>
            <a:spLocks noGrp="1"/>
          </p:cNvSpPr>
          <p:nvPr>
            <p:ph type="body" orient="vert" idx="1"/>
          </p:nvPr>
        </p:nvSpPr>
        <p:spPr>
          <a:xfrm>
            <a:off x="734844" y="402652"/>
            <a:ext cx="6780605" cy="6409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7003B6-FF88-40A2-A1BC-D068AC29CB55}"/>
              </a:ext>
            </a:extLst>
          </p:cNvPr>
          <p:cNvSpPr>
            <a:spLocks noGrp="1"/>
          </p:cNvSpPr>
          <p:nvPr>
            <p:ph type="dt" sz="half" idx="10"/>
          </p:nvPr>
        </p:nvSpPr>
        <p:spPr/>
        <p:txBody>
          <a:bodyPr/>
          <a:lstStyle/>
          <a:p>
            <a:fld id="{7B241183-3D79-46E8-9D00-70B9C82EF4E7}" type="datetime1">
              <a:rPr lang="en-US" smtClean="0"/>
              <a:t>6/30/2020</a:t>
            </a:fld>
            <a:endParaRPr lang="en-US"/>
          </a:p>
        </p:txBody>
      </p:sp>
      <p:sp>
        <p:nvSpPr>
          <p:cNvPr id="5" name="Footer Placeholder 4">
            <a:extLst>
              <a:ext uri="{FF2B5EF4-FFF2-40B4-BE49-F238E27FC236}">
                <a16:creationId xmlns:a16="http://schemas.microsoft.com/office/drawing/2014/main" id="{5B5A3B12-FE4B-43C1-A333-FFB311A38791}"/>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82B032FE-073F-433E-8409-7292AA760895}"/>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368809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1237717"/>
            <a:ext cx="9085342" cy="2632992"/>
          </a:xfrm>
        </p:spPr>
        <p:txBody>
          <a:bodyPr anchor="b"/>
          <a:lstStyle>
            <a:lvl1pPr algn="ctr">
              <a:defRPr sz="6617"/>
            </a:lvl1pPr>
          </a:lstStyle>
          <a:p>
            <a:r>
              <a:rPr lang="en-US"/>
              <a:t>Click to edit Master title style</a:t>
            </a:r>
          </a:p>
        </p:txBody>
      </p:sp>
      <p:sp>
        <p:nvSpPr>
          <p:cNvPr id="3" name="Subtitle 2"/>
          <p:cNvSpPr>
            <a:spLocks noGrp="1"/>
          </p:cNvSpPr>
          <p:nvPr>
            <p:ph type="subTitle" idx="1"/>
          </p:nvPr>
        </p:nvSpPr>
        <p:spPr>
          <a:xfrm>
            <a:off x="1336080" y="3972247"/>
            <a:ext cx="8016479" cy="1825938"/>
          </a:xfrm>
        </p:spPr>
        <p:txBody>
          <a:bodyPr/>
          <a:lstStyle>
            <a:lvl1pPr marL="0" indent="0" algn="ctr">
              <a:buNone/>
              <a:defRPr sz="2647"/>
            </a:lvl1pPr>
            <a:lvl2pPr marL="504200" indent="0" algn="ctr">
              <a:buNone/>
              <a:defRPr sz="2206"/>
            </a:lvl2pPr>
            <a:lvl3pPr marL="1008400" indent="0" algn="ctr">
              <a:buNone/>
              <a:defRPr sz="1985"/>
            </a:lvl3pPr>
            <a:lvl4pPr marL="1512600" indent="0" algn="ctr">
              <a:buNone/>
              <a:defRPr sz="1764"/>
            </a:lvl4pPr>
            <a:lvl5pPr marL="2016801" indent="0" algn="ctr">
              <a:buNone/>
              <a:defRPr sz="1764"/>
            </a:lvl5pPr>
            <a:lvl6pPr marL="2521001" indent="0" algn="ctr">
              <a:buNone/>
              <a:defRPr sz="1764"/>
            </a:lvl6pPr>
            <a:lvl7pPr marL="3025201" indent="0" algn="ctr">
              <a:buNone/>
              <a:defRPr sz="1764"/>
            </a:lvl7pPr>
            <a:lvl8pPr marL="3529401" indent="0" algn="ctr">
              <a:buNone/>
              <a:defRPr sz="1764"/>
            </a:lvl8pPr>
            <a:lvl9pPr marL="4033601" indent="0" algn="ctr">
              <a:buNone/>
              <a:defRPr sz="1764"/>
            </a:lvl9pPr>
          </a:lstStyle>
          <a:p>
            <a:r>
              <a:rPr lang="en-US"/>
              <a:t>Click to edit Master subtitle style</a:t>
            </a:r>
          </a:p>
        </p:txBody>
      </p:sp>
      <p:sp>
        <p:nvSpPr>
          <p:cNvPr id="4" name="Date Placeholder 3"/>
          <p:cNvSpPr>
            <a:spLocks noGrp="1"/>
          </p:cNvSpPr>
          <p:nvPr>
            <p:ph type="dt" sz="half" idx="10"/>
          </p:nvPr>
        </p:nvSpPr>
        <p:spPr/>
        <p:txBody>
          <a:bodyPr/>
          <a:lstStyle/>
          <a:p>
            <a:fld id="{F79842E6-02B0-4C58-9EF1-2FAB5EA78C0D}" type="datetime1">
              <a:rPr lang="en-US" smtClean="0"/>
              <a:t>6/30/2020</a:t>
            </a:fld>
            <a:endParaRPr lang="en-US"/>
          </a:p>
        </p:txBody>
      </p:sp>
      <p:sp>
        <p:nvSpPr>
          <p:cNvPr id="5" name="Footer Placeholder 4"/>
          <p:cNvSpPr>
            <a:spLocks noGrp="1"/>
          </p:cNvSpPr>
          <p:nvPr>
            <p:ph type="ftr" sz="quarter" idx="11"/>
          </p:nvPr>
        </p:nvSpPr>
        <p:spPr>
          <a:xfrm>
            <a:off x="-128589" y="7289933"/>
            <a:ext cx="5517664" cy="291242"/>
          </a:xfrm>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a:xfrm>
            <a:off x="8220056" y="7195411"/>
            <a:ext cx="2404944" cy="402652"/>
          </a:xfrm>
        </p:spPr>
        <p:txBody>
          <a:bodyPr/>
          <a:lstStyle/>
          <a:p>
            <a:fld id="{C12EB1E7-AF53-4536-BB4D-77A5DBC7F025}" type="slidenum">
              <a:rPr lang="en-US" smtClean="0"/>
              <a:t>‹#›</a:t>
            </a:fld>
            <a:endParaRPr lang="en-US"/>
          </a:p>
        </p:txBody>
      </p:sp>
      <p:sp>
        <p:nvSpPr>
          <p:cNvPr id="9" name="Content Placeholder 8">
            <a:extLst>
              <a:ext uri="{FF2B5EF4-FFF2-40B4-BE49-F238E27FC236}">
                <a16:creationId xmlns:a16="http://schemas.microsoft.com/office/drawing/2014/main" id="{4B117648-1237-481A-B4EA-5F52368A6A8A}"/>
              </a:ext>
            </a:extLst>
          </p:cNvPr>
          <p:cNvSpPr>
            <a:spLocks noGrp="1"/>
          </p:cNvSpPr>
          <p:nvPr>
            <p:ph sz="quarter" idx="13"/>
          </p:nvPr>
        </p:nvSpPr>
        <p:spPr>
          <a:xfrm>
            <a:off x="914400" y="52863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826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1237717"/>
            <a:ext cx="9085342" cy="2632992"/>
          </a:xfrm>
        </p:spPr>
        <p:txBody>
          <a:bodyPr anchor="b"/>
          <a:lstStyle>
            <a:lvl1pPr algn="ctr">
              <a:defRPr sz="6617"/>
            </a:lvl1pPr>
          </a:lstStyle>
          <a:p>
            <a:r>
              <a:rPr lang="en-US"/>
              <a:t>Click to edit Master title style</a:t>
            </a:r>
          </a:p>
        </p:txBody>
      </p:sp>
      <p:sp>
        <p:nvSpPr>
          <p:cNvPr id="3" name="Subtitle 2"/>
          <p:cNvSpPr>
            <a:spLocks noGrp="1"/>
          </p:cNvSpPr>
          <p:nvPr>
            <p:ph type="subTitle" idx="1"/>
          </p:nvPr>
        </p:nvSpPr>
        <p:spPr>
          <a:xfrm>
            <a:off x="1336080" y="3972247"/>
            <a:ext cx="8016479" cy="1825938"/>
          </a:xfrm>
        </p:spPr>
        <p:txBody>
          <a:bodyPr/>
          <a:lstStyle>
            <a:lvl1pPr marL="0" indent="0" algn="ctr">
              <a:buNone/>
              <a:defRPr sz="2647"/>
            </a:lvl1pPr>
            <a:lvl2pPr marL="504200" indent="0" algn="ctr">
              <a:buNone/>
              <a:defRPr sz="2206"/>
            </a:lvl2pPr>
            <a:lvl3pPr marL="1008400" indent="0" algn="ctr">
              <a:buNone/>
              <a:defRPr sz="1985"/>
            </a:lvl3pPr>
            <a:lvl4pPr marL="1512600" indent="0" algn="ctr">
              <a:buNone/>
              <a:defRPr sz="1764"/>
            </a:lvl4pPr>
            <a:lvl5pPr marL="2016801" indent="0" algn="ctr">
              <a:buNone/>
              <a:defRPr sz="1764"/>
            </a:lvl5pPr>
            <a:lvl6pPr marL="2521001" indent="0" algn="ctr">
              <a:buNone/>
              <a:defRPr sz="1764"/>
            </a:lvl6pPr>
            <a:lvl7pPr marL="3025201" indent="0" algn="ctr">
              <a:buNone/>
              <a:defRPr sz="1764"/>
            </a:lvl7pPr>
            <a:lvl8pPr marL="3529401" indent="0" algn="ctr">
              <a:buNone/>
              <a:defRPr sz="1764"/>
            </a:lvl8pPr>
            <a:lvl9pPr marL="4033601" indent="0" algn="ctr">
              <a:buNone/>
              <a:defRPr sz="1764"/>
            </a:lvl9pPr>
          </a:lstStyle>
          <a:p>
            <a:r>
              <a:rPr lang="en-US"/>
              <a:t>Click to edit Master subtitle style</a:t>
            </a:r>
          </a:p>
        </p:txBody>
      </p:sp>
      <p:sp>
        <p:nvSpPr>
          <p:cNvPr id="4" name="Date Placeholder 3"/>
          <p:cNvSpPr>
            <a:spLocks noGrp="1"/>
          </p:cNvSpPr>
          <p:nvPr>
            <p:ph type="dt" sz="half" idx="10"/>
          </p:nvPr>
        </p:nvSpPr>
        <p:spPr/>
        <p:txBody>
          <a:bodyPr/>
          <a:lstStyle/>
          <a:p>
            <a:fld id="{D6138ED7-67BB-425D-BD56-367576665EB6}" type="datetime1">
              <a:rPr lang="en-US" smtClean="0"/>
              <a:t>6/30/2020</a:t>
            </a:fld>
            <a:endParaRPr lang="en-US"/>
          </a:p>
        </p:txBody>
      </p:sp>
      <p:sp>
        <p:nvSpPr>
          <p:cNvPr id="5" name="Footer Placeholder 4"/>
          <p:cNvSpPr>
            <a:spLocks noGrp="1"/>
          </p:cNvSpPr>
          <p:nvPr>
            <p:ph type="ftr" sz="quarter" idx="11"/>
          </p:nvPr>
        </p:nvSpPr>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3110429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E3870-85C9-4D0C-AA9E-4AB4BA7B7EEA}" type="datetime1">
              <a:rPr lang="en-US" smtClean="0"/>
              <a:t>6/30/2020</a:t>
            </a:fld>
            <a:endParaRPr lang="en-US"/>
          </a:p>
        </p:txBody>
      </p:sp>
      <p:sp>
        <p:nvSpPr>
          <p:cNvPr id="5" name="Footer Placeholder 4"/>
          <p:cNvSpPr>
            <a:spLocks noGrp="1"/>
          </p:cNvSpPr>
          <p:nvPr>
            <p:ph type="ftr" sz="quarter" idx="11"/>
          </p:nvPr>
        </p:nvSpPr>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3584368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278" y="1885463"/>
            <a:ext cx="9218950" cy="3145935"/>
          </a:xfrm>
        </p:spPr>
        <p:txBody>
          <a:bodyPr anchor="b"/>
          <a:lstStyle>
            <a:lvl1pPr>
              <a:defRPr sz="6617"/>
            </a:lvl1pPr>
          </a:lstStyle>
          <a:p>
            <a:r>
              <a:rPr lang="en-US"/>
              <a:t>Click to edit Master title style</a:t>
            </a:r>
          </a:p>
        </p:txBody>
      </p:sp>
      <p:sp>
        <p:nvSpPr>
          <p:cNvPr id="3" name="Text Placeholder 2"/>
          <p:cNvSpPr>
            <a:spLocks noGrp="1"/>
          </p:cNvSpPr>
          <p:nvPr>
            <p:ph type="body" idx="1"/>
          </p:nvPr>
        </p:nvSpPr>
        <p:spPr>
          <a:xfrm>
            <a:off x="729278" y="5061159"/>
            <a:ext cx="9218950" cy="1654373"/>
          </a:xfrm>
        </p:spPr>
        <p:txBody>
          <a:bodyPr/>
          <a:lstStyle>
            <a:lvl1pPr marL="0" indent="0">
              <a:buNone/>
              <a:defRPr sz="2647">
                <a:solidFill>
                  <a:schemeClr val="tx1"/>
                </a:solidFill>
              </a:defRPr>
            </a:lvl1pPr>
            <a:lvl2pPr marL="504200" indent="0">
              <a:buNone/>
              <a:defRPr sz="2206">
                <a:solidFill>
                  <a:schemeClr val="tx1">
                    <a:tint val="75000"/>
                  </a:schemeClr>
                </a:solidFill>
              </a:defRPr>
            </a:lvl2pPr>
            <a:lvl3pPr marL="1008400" indent="0">
              <a:buNone/>
              <a:defRPr sz="1985">
                <a:solidFill>
                  <a:schemeClr val="tx1">
                    <a:tint val="75000"/>
                  </a:schemeClr>
                </a:solidFill>
              </a:defRPr>
            </a:lvl3pPr>
            <a:lvl4pPr marL="1512600" indent="0">
              <a:buNone/>
              <a:defRPr sz="1764">
                <a:solidFill>
                  <a:schemeClr val="tx1">
                    <a:tint val="75000"/>
                  </a:schemeClr>
                </a:solidFill>
              </a:defRPr>
            </a:lvl4pPr>
            <a:lvl5pPr marL="2016801" indent="0">
              <a:buNone/>
              <a:defRPr sz="1764">
                <a:solidFill>
                  <a:schemeClr val="tx1">
                    <a:tint val="75000"/>
                  </a:schemeClr>
                </a:solidFill>
              </a:defRPr>
            </a:lvl5pPr>
            <a:lvl6pPr marL="2521001" indent="0">
              <a:buNone/>
              <a:defRPr sz="1764">
                <a:solidFill>
                  <a:schemeClr val="tx1">
                    <a:tint val="75000"/>
                  </a:schemeClr>
                </a:solidFill>
              </a:defRPr>
            </a:lvl6pPr>
            <a:lvl7pPr marL="3025201" indent="0">
              <a:buNone/>
              <a:defRPr sz="1764">
                <a:solidFill>
                  <a:schemeClr val="tx1">
                    <a:tint val="75000"/>
                  </a:schemeClr>
                </a:solidFill>
              </a:defRPr>
            </a:lvl7pPr>
            <a:lvl8pPr marL="3529401" indent="0">
              <a:buNone/>
              <a:defRPr sz="1764">
                <a:solidFill>
                  <a:schemeClr val="tx1">
                    <a:tint val="75000"/>
                  </a:schemeClr>
                </a:solidFill>
              </a:defRPr>
            </a:lvl8pPr>
            <a:lvl9pPr marL="4033601" indent="0">
              <a:buNone/>
              <a:defRPr sz="176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B7D42-E6A4-4F50-935A-2349EE5DF97B}" type="datetime1">
              <a:rPr lang="en-US" smtClean="0"/>
              <a:t>6/30/2020</a:t>
            </a:fld>
            <a:endParaRPr lang="en-US"/>
          </a:p>
        </p:txBody>
      </p:sp>
      <p:sp>
        <p:nvSpPr>
          <p:cNvPr id="5" name="Footer Placeholder 4"/>
          <p:cNvSpPr>
            <a:spLocks noGrp="1"/>
          </p:cNvSpPr>
          <p:nvPr>
            <p:ph type="ftr" sz="quarter" idx="11"/>
          </p:nvPr>
        </p:nvSpPr>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1163643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4844" y="2013259"/>
            <a:ext cx="4542671"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11123" y="2013259"/>
            <a:ext cx="4542671"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4A5B4B-B4A9-4664-B980-1146836520C8}" type="datetime1">
              <a:rPr lang="en-US" smtClean="0"/>
              <a:t>6/30/2020</a:t>
            </a:fld>
            <a:endParaRPr lang="en-US"/>
          </a:p>
        </p:txBody>
      </p:sp>
      <p:sp>
        <p:nvSpPr>
          <p:cNvPr id="6" name="Footer Placeholder 5"/>
          <p:cNvSpPr>
            <a:spLocks noGrp="1"/>
          </p:cNvSpPr>
          <p:nvPr>
            <p:ph type="ftr" sz="quarter" idx="11"/>
          </p:nvPr>
        </p:nvSpPr>
        <p:spPr/>
        <p:txBody>
          <a:bodyPr/>
          <a:lstStyle/>
          <a:p>
            <a:r>
              <a:rPr lang="en-US"/>
              <a:t>© Akshay.P, Amey.W, Amruta.T, Bhakti.K, Gaurav.K, Omkar.P, Shreyas.P, Vyas </a:t>
            </a:r>
          </a:p>
        </p:txBody>
      </p:sp>
      <p:sp>
        <p:nvSpPr>
          <p:cNvPr id="7" name="Slide Number Placeholder 6"/>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958119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236" y="402654"/>
            <a:ext cx="9218950" cy="1461801"/>
          </a:xfrm>
        </p:spPr>
        <p:txBody>
          <a:bodyPr/>
          <a:lstStyle/>
          <a:p>
            <a:r>
              <a:rPr lang="en-US"/>
              <a:t>Click to edit Master title style</a:t>
            </a:r>
          </a:p>
        </p:txBody>
      </p:sp>
      <p:sp>
        <p:nvSpPr>
          <p:cNvPr id="3" name="Text Placeholder 2"/>
          <p:cNvSpPr>
            <a:spLocks noGrp="1"/>
          </p:cNvSpPr>
          <p:nvPr>
            <p:ph type="body" idx="1"/>
          </p:nvPr>
        </p:nvSpPr>
        <p:spPr>
          <a:xfrm>
            <a:off x="736237" y="1853949"/>
            <a:ext cx="4521794" cy="908592"/>
          </a:xfrm>
        </p:spPr>
        <p:txBody>
          <a:bodyPr anchor="b"/>
          <a:lstStyle>
            <a:lvl1pPr marL="0" indent="0">
              <a:buNone/>
              <a:defRPr sz="2647" b="1"/>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en-US"/>
              <a:t>Click to edit Master text styles</a:t>
            </a:r>
          </a:p>
        </p:txBody>
      </p:sp>
      <p:sp>
        <p:nvSpPr>
          <p:cNvPr id="4" name="Content Placeholder 3"/>
          <p:cNvSpPr>
            <a:spLocks noGrp="1"/>
          </p:cNvSpPr>
          <p:nvPr>
            <p:ph sz="half" idx="2"/>
          </p:nvPr>
        </p:nvSpPr>
        <p:spPr>
          <a:xfrm>
            <a:off x="736237" y="2762541"/>
            <a:ext cx="4521794"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11124" y="1853949"/>
            <a:ext cx="4544063" cy="908592"/>
          </a:xfrm>
        </p:spPr>
        <p:txBody>
          <a:bodyPr anchor="b"/>
          <a:lstStyle>
            <a:lvl1pPr marL="0" indent="0">
              <a:buNone/>
              <a:defRPr sz="2647" b="1"/>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411124" y="2762541"/>
            <a:ext cx="4544063"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4855DC-954A-48A2-8771-277D6E5A5EA8}" type="datetime1">
              <a:rPr lang="en-US" smtClean="0"/>
              <a:t>6/30/2020</a:t>
            </a:fld>
            <a:endParaRPr lang="en-US"/>
          </a:p>
        </p:txBody>
      </p:sp>
      <p:sp>
        <p:nvSpPr>
          <p:cNvPr id="8" name="Footer Placeholder 7"/>
          <p:cNvSpPr>
            <a:spLocks noGrp="1"/>
          </p:cNvSpPr>
          <p:nvPr>
            <p:ph type="ftr" sz="quarter" idx="11"/>
          </p:nvPr>
        </p:nvSpPr>
        <p:spPr/>
        <p:txBody>
          <a:bodyPr/>
          <a:lstStyle/>
          <a:p>
            <a:r>
              <a:rPr lang="en-US"/>
              <a:t>© Akshay.P, Amey.W, Amruta.T, Bhakti.K, Gaurav.K, Omkar.P, Shreyas.P, Vyas </a:t>
            </a:r>
          </a:p>
        </p:txBody>
      </p:sp>
      <p:sp>
        <p:nvSpPr>
          <p:cNvPr id="9" name="Slide Number Placeholder 8"/>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532511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BDD3E2-D50F-45EA-B31D-03F8F32AE53F}" type="datetime1">
              <a:rPr lang="en-US" smtClean="0"/>
              <a:t>6/30/2020</a:t>
            </a:fld>
            <a:endParaRPr lang="en-US"/>
          </a:p>
        </p:txBody>
      </p:sp>
      <p:sp>
        <p:nvSpPr>
          <p:cNvPr id="4" name="Footer Placeholder 3"/>
          <p:cNvSpPr>
            <a:spLocks noGrp="1"/>
          </p:cNvSpPr>
          <p:nvPr>
            <p:ph type="ftr" sz="quarter" idx="11"/>
          </p:nvPr>
        </p:nvSpPr>
        <p:spPr/>
        <p:txBody>
          <a:bodyPr/>
          <a:lstStyle/>
          <a:p>
            <a:r>
              <a:rPr lang="en-US"/>
              <a:t>© Akshay.P, Amey.W, Amruta.T, Bhakti.K, Gaurav.K, Omkar.P, Shreyas.P, Vyas </a:t>
            </a:r>
          </a:p>
        </p:txBody>
      </p:sp>
      <p:sp>
        <p:nvSpPr>
          <p:cNvPr id="5" name="Slide Number Placeholder 4"/>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4024314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09F34F-B571-4DC4-A70B-87D71D8E1D90}" type="datetime1">
              <a:rPr lang="en-US" smtClean="0"/>
              <a:t>6/30/2020</a:t>
            </a:fld>
            <a:endParaRPr lang="en-US"/>
          </a:p>
        </p:txBody>
      </p:sp>
      <p:sp>
        <p:nvSpPr>
          <p:cNvPr id="3" name="Footer Placeholder 2"/>
          <p:cNvSpPr>
            <a:spLocks noGrp="1"/>
          </p:cNvSpPr>
          <p:nvPr>
            <p:ph type="ftr" sz="quarter" idx="11"/>
          </p:nvPr>
        </p:nvSpPr>
        <p:spPr/>
        <p:txBody>
          <a:bodyPr/>
          <a:lstStyle/>
          <a:p>
            <a:r>
              <a:rPr lang="en-US"/>
              <a:t>© Akshay.P, Amey.W, Amruta.T, Bhakti.K, Gaurav.K, Omkar.P, Shreyas.P, Vyas </a:t>
            </a:r>
          </a:p>
        </p:txBody>
      </p:sp>
      <p:sp>
        <p:nvSpPr>
          <p:cNvPr id="4" name="Slide Number Placeholder 3"/>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32004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A14B-9FF0-46AC-A4E8-005BACEA83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29B48F-F887-4A88-9538-B89A9A0DC0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3FD069-6D94-4FAB-9157-3330E66D84D4}"/>
              </a:ext>
            </a:extLst>
          </p:cNvPr>
          <p:cNvSpPr>
            <a:spLocks noGrp="1"/>
          </p:cNvSpPr>
          <p:nvPr>
            <p:ph type="dt" sz="half" idx="10"/>
          </p:nvPr>
        </p:nvSpPr>
        <p:spPr/>
        <p:txBody>
          <a:bodyPr/>
          <a:lstStyle/>
          <a:p>
            <a:fld id="{D34E3870-85C9-4D0C-AA9E-4AB4BA7B7EEA}" type="datetime1">
              <a:rPr lang="en-US" smtClean="0"/>
              <a:t>6/30/2020</a:t>
            </a:fld>
            <a:endParaRPr lang="en-US"/>
          </a:p>
        </p:txBody>
      </p:sp>
      <p:sp>
        <p:nvSpPr>
          <p:cNvPr id="5" name="Footer Placeholder 4">
            <a:extLst>
              <a:ext uri="{FF2B5EF4-FFF2-40B4-BE49-F238E27FC236}">
                <a16:creationId xmlns:a16="http://schemas.microsoft.com/office/drawing/2014/main" id="{9A800275-6BB3-40B6-B740-38D2A92C7DA0}"/>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8F627989-286F-4065-B282-11F8D047C011}"/>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33049155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236" y="504190"/>
            <a:ext cx="3447364" cy="1764665"/>
          </a:xfrm>
        </p:spPr>
        <p:txBody>
          <a:bodyPr anchor="b"/>
          <a:lstStyle>
            <a:lvl1pPr>
              <a:defRPr sz="3529"/>
            </a:lvl1pPr>
          </a:lstStyle>
          <a:p>
            <a:r>
              <a:rPr lang="en-US"/>
              <a:t>Click to edit Master title style</a:t>
            </a:r>
          </a:p>
        </p:txBody>
      </p:sp>
      <p:sp>
        <p:nvSpPr>
          <p:cNvPr id="3" name="Content Placeholder 2"/>
          <p:cNvSpPr>
            <a:spLocks noGrp="1"/>
          </p:cNvSpPr>
          <p:nvPr>
            <p:ph idx="1"/>
          </p:nvPr>
        </p:nvSpPr>
        <p:spPr>
          <a:xfrm>
            <a:off x="4544063" y="1088912"/>
            <a:ext cx="5411123" cy="5374525"/>
          </a:xfrm>
        </p:spPr>
        <p:txBody>
          <a:bodyPr/>
          <a:lstStyle>
            <a:lvl1pPr>
              <a:defRPr sz="3529"/>
            </a:lvl1pPr>
            <a:lvl2pPr>
              <a:defRPr sz="3088"/>
            </a:lvl2pPr>
            <a:lvl3pPr>
              <a:defRPr sz="2647"/>
            </a:lvl3pPr>
            <a:lvl4pPr>
              <a:defRPr sz="2206"/>
            </a:lvl4pPr>
            <a:lvl5pPr>
              <a:defRPr sz="2206"/>
            </a:lvl5pPr>
            <a:lvl6pPr>
              <a:defRPr sz="2206"/>
            </a:lvl6pPr>
            <a:lvl7pPr>
              <a:defRPr sz="2206"/>
            </a:lvl7pPr>
            <a:lvl8pPr>
              <a:defRPr sz="2206"/>
            </a:lvl8pPr>
            <a:lvl9pPr>
              <a:defRPr sz="22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6236" y="2268855"/>
            <a:ext cx="3447364" cy="4203335"/>
          </a:xfrm>
        </p:spPr>
        <p:txBody>
          <a:bodyPr/>
          <a:lstStyle>
            <a:lvl1pPr marL="0" indent="0">
              <a:buNone/>
              <a:defRPr sz="1764"/>
            </a:lvl1pPr>
            <a:lvl2pPr marL="504200" indent="0">
              <a:buNone/>
              <a:defRPr sz="1544"/>
            </a:lvl2pPr>
            <a:lvl3pPr marL="1008400" indent="0">
              <a:buNone/>
              <a:defRPr sz="1323"/>
            </a:lvl3pPr>
            <a:lvl4pPr marL="1512600" indent="0">
              <a:buNone/>
              <a:defRPr sz="1103"/>
            </a:lvl4pPr>
            <a:lvl5pPr marL="2016801" indent="0">
              <a:buNone/>
              <a:defRPr sz="1103"/>
            </a:lvl5pPr>
            <a:lvl6pPr marL="2521001" indent="0">
              <a:buNone/>
              <a:defRPr sz="1103"/>
            </a:lvl6pPr>
            <a:lvl7pPr marL="3025201" indent="0">
              <a:buNone/>
              <a:defRPr sz="1103"/>
            </a:lvl7pPr>
            <a:lvl8pPr marL="3529401" indent="0">
              <a:buNone/>
              <a:defRPr sz="1103"/>
            </a:lvl8pPr>
            <a:lvl9pPr marL="4033601" indent="0">
              <a:buNone/>
              <a:defRPr sz="1103"/>
            </a:lvl9pPr>
          </a:lstStyle>
          <a:p>
            <a:pPr lvl="0"/>
            <a:r>
              <a:rPr lang="en-US"/>
              <a:t>Click to edit Master text styles</a:t>
            </a:r>
          </a:p>
        </p:txBody>
      </p:sp>
      <p:sp>
        <p:nvSpPr>
          <p:cNvPr id="5" name="Date Placeholder 4"/>
          <p:cNvSpPr>
            <a:spLocks noGrp="1"/>
          </p:cNvSpPr>
          <p:nvPr>
            <p:ph type="dt" sz="half" idx="10"/>
          </p:nvPr>
        </p:nvSpPr>
        <p:spPr/>
        <p:txBody>
          <a:bodyPr/>
          <a:lstStyle/>
          <a:p>
            <a:fld id="{BC11E42C-1257-4BBB-83E2-59EABD5713F7}" type="datetime1">
              <a:rPr lang="en-US" smtClean="0"/>
              <a:t>6/30/2020</a:t>
            </a:fld>
            <a:endParaRPr lang="en-US"/>
          </a:p>
        </p:txBody>
      </p:sp>
      <p:sp>
        <p:nvSpPr>
          <p:cNvPr id="6" name="Footer Placeholder 5"/>
          <p:cNvSpPr>
            <a:spLocks noGrp="1"/>
          </p:cNvSpPr>
          <p:nvPr>
            <p:ph type="ftr" sz="quarter" idx="11"/>
          </p:nvPr>
        </p:nvSpPr>
        <p:spPr/>
        <p:txBody>
          <a:bodyPr/>
          <a:lstStyle/>
          <a:p>
            <a:r>
              <a:rPr lang="en-US"/>
              <a:t>© Akshay.P, Amey.W, Amruta.T, Bhakti.K, Gaurav.K, Omkar.P, Shreyas.P, Vyas </a:t>
            </a:r>
          </a:p>
        </p:txBody>
      </p:sp>
      <p:sp>
        <p:nvSpPr>
          <p:cNvPr id="7" name="Slide Number Placeholder 6"/>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645445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236" y="504190"/>
            <a:ext cx="3447364" cy="1764665"/>
          </a:xfrm>
        </p:spPr>
        <p:txBody>
          <a:bodyPr anchor="b"/>
          <a:lstStyle>
            <a:lvl1pPr>
              <a:defRPr sz="3529"/>
            </a:lvl1pPr>
          </a:lstStyle>
          <a:p>
            <a:r>
              <a:rPr lang="en-US"/>
              <a:t>Click to edit Master title style</a:t>
            </a:r>
          </a:p>
        </p:txBody>
      </p:sp>
      <p:sp>
        <p:nvSpPr>
          <p:cNvPr id="3" name="Picture Placeholder 2"/>
          <p:cNvSpPr>
            <a:spLocks noGrp="1" noChangeAspect="1"/>
          </p:cNvSpPr>
          <p:nvPr>
            <p:ph type="pic" idx="1"/>
          </p:nvPr>
        </p:nvSpPr>
        <p:spPr>
          <a:xfrm>
            <a:off x="4544063" y="1088912"/>
            <a:ext cx="5411123" cy="5374525"/>
          </a:xfrm>
        </p:spPr>
        <p:txBody>
          <a:bodyPr anchor="t"/>
          <a:lstStyle>
            <a:lvl1pPr marL="0" indent="0">
              <a:buNone/>
              <a:defRPr sz="3529"/>
            </a:lvl1pPr>
            <a:lvl2pPr marL="504200" indent="0">
              <a:buNone/>
              <a:defRPr sz="3088"/>
            </a:lvl2pPr>
            <a:lvl3pPr marL="1008400" indent="0">
              <a:buNone/>
              <a:defRPr sz="2647"/>
            </a:lvl3pPr>
            <a:lvl4pPr marL="1512600" indent="0">
              <a:buNone/>
              <a:defRPr sz="2206"/>
            </a:lvl4pPr>
            <a:lvl5pPr marL="2016801" indent="0">
              <a:buNone/>
              <a:defRPr sz="2206"/>
            </a:lvl5pPr>
            <a:lvl6pPr marL="2521001" indent="0">
              <a:buNone/>
              <a:defRPr sz="2206"/>
            </a:lvl6pPr>
            <a:lvl7pPr marL="3025201" indent="0">
              <a:buNone/>
              <a:defRPr sz="2206"/>
            </a:lvl7pPr>
            <a:lvl8pPr marL="3529401" indent="0">
              <a:buNone/>
              <a:defRPr sz="2206"/>
            </a:lvl8pPr>
            <a:lvl9pPr marL="4033601" indent="0">
              <a:buNone/>
              <a:defRPr sz="2206"/>
            </a:lvl9pPr>
          </a:lstStyle>
          <a:p>
            <a:r>
              <a:rPr lang="en-US"/>
              <a:t>Click icon to add picture</a:t>
            </a:r>
          </a:p>
        </p:txBody>
      </p:sp>
      <p:sp>
        <p:nvSpPr>
          <p:cNvPr id="4" name="Text Placeholder 3"/>
          <p:cNvSpPr>
            <a:spLocks noGrp="1"/>
          </p:cNvSpPr>
          <p:nvPr>
            <p:ph type="body" sz="half" idx="2"/>
          </p:nvPr>
        </p:nvSpPr>
        <p:spPr>
          <a:xfrm>
            <a:off x="736236" y="2268855"/>
            <a:ext cx="3447364" cy="4203335"/>
          </a:xfrm>
        </p:spPr>
        <p:txBody>
          <a:bodyPr/>
          <a:lstStyle>
            <a:lvl1pPr marL="0" indent="0">
              <a:buNone/>
              <a:defRPr sz="1764"/>
            </a:lvl1pPr>
            <a:lvl2pPr marL="504200" indent="0">
              <a:buNone/>
              <a:defRPr sz="1544"/>
            </a:lvl2pPr>
            <a:lvl3pPr marL="1008400" indent="0">
              <a:buNone/>
              <a:defRPr sz="1323"/>
            </a:lvl3pPr>
            <a:lvl4pPr marL="1512600" indent="0">
              <a:buNone/>
              <a:defRPr sz="1103"/>
            </a:lvl4pPr>
            <a:lvl5pPr marL="2016801" indent="0">
              <a:buNone/>
              <a:defRPr sz="1103"/>
            </a:lvl5pPr>
            <a:lvl6pPr marL="2521001" indent="0">
              <a:buNone/>
              <a:defRPr sz="1103"/>
            </a:lvl6pPr>
            <a:lvl7pPr marL="3025201" indent="0">
              <a:buNone/>
              <a:defRPr sz="1103"/>
            </a:lvl7pPr>
            <a:lvl8pPr marL="3529401" indent="0">
              <a:buNone/>
              <a:defRPr sz="1103"/>
            </a:lvl8pPr>
            <a:lvl9pPr marL="4033601" indent="0">
              <a:buNone/>
              <a:defRPr sz="1103"/>
            </a:lvl9pPr>
          </a:lstStyle>
          <a:p>
            <a:pPr lvl="0"/>
            <a:r>
              <a:rPr lang="en-US"/>
              <a:t>Click to edit Master text styles</a:t>
            </a:r>
          </a:p>
        </p:txBody>
      </p:sp>
      <p:sp>
        <p:nvSpPr>
          <p:cNvPr id="5" name="Date Placeholder 4"/>
          <p:cNvSpPr>
            <a:spLocks noGrp="1"/>
          </p:cNvSpPr>
          <p:nvPr>
            <p:ph type="dt" sz="half" idx="10"/>
          </p:nvPr>
        </p:nvSpPr>
        <p:spPr/>
        <p:txBody>
          <a:bodyPr/>
          <a:lstStyle/>
          <a:p>
            <a:fld id="{A3A55A4B-E349-447C-A58A-C88040142956}" type="datetime1">
              <a:rPr lang="en-US" smtClean="0"/>
              <a:t>6/30/2020</a:t>
            </a:fld>
            <a:endParaRPr lang="en-US"/>
          </a:p>
        </p:txBody>
      </p:sp>
      <p:sp>
        <p:nvSpPr>
          <p:cNvPr id="6" name="Footer Placeholder 5"/>
          <p:cNvSpPr>
            <a:spLocks noGrp="1"/>
          </p:cNvSpPr>
          <p:nvPr>
            <p:ph type="ftr" sz="quarter" idx="11"/>
          </p:nvPr>
        </p:nvSpPr>
        <p:spPr/>
        <p:txBody>
          <a:bodyPr/>
          <a:lstStyle/>
          <a:p>
            <a:r>
              <a:rPr lang="en-US"/>
              <a:t>© Akshay.P, Amey.W, Amruta.T, Bhakti.K, Gaurav.K, Omkar.P, Shreyas.P, Vyas </a:t>
            </a:r>
          </a:p>
        </p:txBody>
      </p:sp>
      <p:sp>
        <p:nvSpPr>
          <p:cNvPr id="7" name="Slide Number Placeholder 6"/>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1751076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A8BED-D876-4B32-A25B-0F763D31DAE4}" type="datetime1">
              <a:rPr lang="en-US" smtClean="0"/>
              <a:t>6/30/2020</a:t>
            </a:fld>
            <a:endParaRPr lang="en-US"/>
          </a:p>
        </p:txBody>
      </p:sp>
      <p:sp>
        <p:nvSpPr>
          <p:cNvPr id="5" name="Footer Placeholder 4"/>
          <p:cNvSpPr>
            <a:spLocks noGrp="1"/>
          </p:cNvSpPr>
          <p:nvPr>
            <p:ph type="ftr" sz="quarter" idx="11"/>
          </p:nvPr>
        </p:nvSpPr>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64396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49057" y="402652"/>
            <a:ext cx="2304738" cy="64091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4844" y="402652"/>
            <a:ext cx="6780605" cy="6409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41183-3D79-46E8-9D00-70B9C82EF4E7}" type="datetime1">
              <a:rPr lang="en-US" smtClean="0"/>
              <a:t>6/30/2020</a:t>
            </a:fld>
            <a:endParaRPr lang="en-US"/>
          </a:p>
        </p:txBody>
      </p:sp>
      <p:sp>
        <p:nvSpPr>
          <p:cNvPr id="5" name="Footer Placeholder 4"/>
          <p:cNvSpPr>
            <a:spLocks noGrp="1"/>
          </p:cNvSpPr>
          <p:nvPr>
            <p:ph type="ftr" sz="quarter" idx="11"/>
          </p:nvPr>
        </p:nvSpPr>
        <p:spPr/>
        <p:txBody>
          <a:bodyPr/>
          <a:lstStyle/>
          <a:p>
            <a:r>
              <a:rPr lang="en-US"/>
              <a:t>© Akshay.P, Amey.W, Amruta.T, Bhakti.K, Gaurav.K, Omkar.P, Shreyas.P, Vyas </a:t>
            </a:r>
          </a:p>
        </p:txBody>
      </p:sp>
      <p:sp>
        <p:nvSpPr>
          <p:cNvPr id="6" name="Slide Number Placeholder 5"/>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492218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7582-FAAB-409D-A120-54A8B509C535}"/>
              </a:ext>
            </a:extLst>
          </p:cNvPr>
          <p:cNvSpPr>
            <a:spLocks noGrp="1"/>
          </p:cNvSpPr>
          <p:nvPr>
            <p:ph type="title"/>
          </p:nvPr>
        </p:nvSpPr>
        <p:spPr>
          <a:xfrm>
            <a:off x="729277" y="1885462"/>
            <a:ext cx="9218950" cy="3145935"/>
          </a:xfrm>
        </p:spPr>
        <p:txBody>
          <a:bodyPr anchor="b"/>
          <a:lstStyle>
            <a:lvl1pPr>
              <a:defRPr sz="526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10072D-233C-4443-8CFF-30F72C2BA2C6}"/>
              </a:ext>
            </a:extLst>
          </p:cNvPr>
          <p:cNvSpPr>
            <a:spLocks noGrp="1"/>
          </p:cNvSpPr>
          <p:nvPr>
            <p:ph type="body" idx="1"/>
          </p:nvPr>
        </p:nvSpPr>
        <p:spPr>
          <a:xfrm>
            <a:off x="729277" y="5061158"/>
            <a:ext cx="9218950" cy="1654373"/>
          </a:xfrm>
        </p:spPr>
        <p:txBody>
          <a:bodyPr/>
          <a:lstStyle>
            <a:lvl1pPr marL="0" indent="0">
              <a:buNone/>
              <a:defRPr sz="2104">
                <a:solidFill>
                  <a:schemeClr val="tx1">
                    <a:tint val="75000"/>
                  </a:schemeClr>
                </a:solidFill>
              </a:defRPr>
            </a:lvl1pPr>
            <a:lvl2pPr marL="400827" indent="0">
              <a:buNone/>
              <a:defRPr sz="1753">
                <a:solidFill>
                  <a:schemeClr val="tx1">
                    <a:tint val="75000"/>
                  </a:schemeClr>
                </a:solidFill>
              </a:defRPr>
            </a:lvl2pPr>
            <a:lvl3pPr marL="801654" indent="0">
              <a:buNone/>
              <a:defRPr sz="1578">
                <a:solidFill>
                  <a:schemeClr val="tx1">
                    <a:tint val="75000"/>
                  </a:schemeClr>
                </a:solidFill>
              </a:defRPr>
            </a:lvl3pPr>
            <a:lvl4pPr marL="1202482" indent="0">
              <a:buNone/>
              <a:defRPr sz="1403">
                <a:solidFill>
                  <a:schemeClr val="tx1">
                    <a:tint val="75000"/>
                  </a:schemeClr>
                </a:solidFill>
              </a:defRPr>
            </a:lvl4pPr>
            <a:lvl5pPr marL="1603309" indent="0">
              <a:buNone/>
              <a:defRPr sz="1403">
                <a:solidFill>
                  <a:schemeClr val="tx1">
                    <a:tint val="75000"/>
                  </a:schemeClr>
                </a:solidFill>
              </a:defRPr>
            </a:lvl5pPr>
            <a:lvl6pPr marL="2004136" indent="0">
              <a:buNone/>
              <a:defRPr sz="1403">
                <a:solidFill>
                  <a:schemeClr val="tx1">
                    <a:tint val="75000"/>
                  </a:schemeClr>
                </a:solidFill>
              </a:defRPr>
            </a:lvl6pPr>
            <a:lvl7pPr marL="2404963" indent="0">
              <a:buNone/>
              <a:defRPr sz="1403">
                <a:solidFill>
                  <a:schemeClr val="tx1">
                    <a:tint val="75000"/>
                  </a:schemeClr>
                </a:solidFill>
              </a:defRPr>
            </a:lvl7pPr>
            <a:lvl8pPr marL="2805791" indent="0">
              <a:buNone/>
              <a:defRPr sz="1403">
                <a:solidFill>
                  <a:schemeClr val="tx1">
                    <a:tint val="75000"/>
                  </a:schemeClr>
                </a:solidFill>
              </a:defRPr>
            </a:lvl8pPr>
            <a:lvl9pPr marL="3206618"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A0DB15-5A12-402B-B5F7-29F27F0139D2}"/>
              </a:ext>
            </a:extLst>
          </p:cNvPr>
          <p:cNvSpPr>
            <a:spLocks noGrp="1"/>
          </p:cNvSpPr>
          <p:nvPr>
            <p:ph type="dt" sz="half" idx="10"/>
          </p:nvPr>
        </p:nvSpPr>
        <p:spPr/>
        <p:txBody>
          <a:bodyPr/>
          <a:lstStyle/>
          <a:p>
            <a:fld id="{969B7D42-E6A4-4F50-935A-2349EE5DF97B}" type="datetime1">
              <a:rPr lang="en-US" smtClean="0"/>
              <a:t>6/30/2020</a:t>
            </a:fld>
            <a:endParaRPr lang="en-US"/>
          </a:p>
        </p:txBody>
      </p:sp>
      <p:sp>
        <p:nvSpPr>
          <p:cNvPr id="5" name="Footer Placeholder 4">
            <a:extLst>
              <a:ext uri="{FF2B5EF4-FFF2-40B4-BE49-F238E27FC236}">
                <a16:creationId xmlns:a16="http://schemas.microsoft.com/office/drawing/2014/main" id="{219613CC-72BB-48E0-8DD1-52DD51E23770}"/>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5306F90D-1523-4F15-B916-A530C2F50E2B}"/>
              </a:ext>
            </a:extLst>
          </p:cNvPr>
          <p:cNvSpPr>
            <a:spLocks noGrp="1"/>
          </p:cNvSpPr>
          <p:nvPr>
            <p:ph type="sldNum" sz="quarter" idx="12"/>
          </p:nvPr>
        </p:nvSpPr>
        <p:spPr>
          <a:xfrm>
            <a:off x="8270994" y="7223698"/>
            <a:ext cx="2404944" cy="402652"/>
          </a:xfrm>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396161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DF28-A84A-4F29-8ED5-E6B9827E0A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D2AED6-478D-439B-B5C0-7E41EE5CD26B}"/>
              </a:ext>
            </a:extLst>
          </p:cNvPr>
          <p:cNvSpPr>
            <a:spLocks noGrp="1"/>
          </p:cNvSpPr>
          <p:nvPr>
            <p:ph sz="half" idx="1"/>
          </p:nvPr>
        </p:nvSpPr>
        <p:spPr>
          <a:xfrm>
            <a:off x="734844" y="2013259"/>
            <a:ext cx="4542671"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A5C3B9-3AAA-4C25-BF18-60928D0BAC02}"/>
              </a:ext>
            </a:extLst>
          </p:cNvPr>
          <p:cNvSpPr>
            <a:spLocks noGrp="1"/>
          </p:cNvSpPr>
          <p:nvPr>
            <p:ph sz="half" idx="2"/>
          </p:nvPr>
        </p:nvSpPr>
        <p:spPr>
          <a:xfrm>
            <a:off x="5411123" y="2013259"/>
            <a:ext cx="4542671"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B88AE0-001E-4735-BDBA-4C46F7D93DFD}"/>
              </a:ext>
            </a:extLst>
          </p:cNvPr>
          <p:cNvSpPr>
            <a:spLocks noGrp="1"/>
          </p:cNvSpPr>
          <p:nvPr>
            <p:ph type="dt" sz="half" idx="10"/>
          </p:nvPr>
        </p:nvSpPr>
        <p:spPr/>
        <p:txBody>
          <a:bodyPr/>
          <a:lstStyle/>
          <a:p>
            <a:fld id="{D14A5B4B-B4A9-4664-B980-1146836520C8}" type="datetime1">
              <a:rPr lang="en-US" smtClean="0"/>
              <a:t>6/30/2020</a:t>
            </a:fld>
            <a:endParaRPr lang="en-US"/>
          </a:p>
        </p:txBody>
      </p:sp>
      <p:sp>
        <p:nvSpPr>
          <p:cNvPr id="6" name="Footer Placeholder 5">
            <a:extLst>
              <a:ext uri="{FF2B5EF4-FFF2-40B4-BE49-F238E27FC236}">
                <a16:creationId xmlns:a16="http://schemas.microsoft.com/office/drawing/2014/main" id="{196DB556-B6E1-4D4C-B4D7-93FA7B727476}"/>
              </a:ext>
            </a:extLst>
          </p:cNvPr>
          <p:cNvSpPr>
            <a:spLocks noGrp="1"/>
          </p:cNvSpPr>
          <p:nvPr>
            <p:ph type="ftr" sz="quarter" idx="11"/>
          </p:nvPr>
        </p:nvSpPr>
        <p:spPr/>
        <p:txBody>
          <a:bodyPr/>
          <a:lstStyle/>
          <a:p>
            <a:r>
              <a:rPr lang="en-US"/>
              <a:t>© Akshay.P, Amey.W, Amruta.T, Bhakti.K, Gaurav.K, Omkar.P, Shreyas.P, Vyas </a:t>
            </a:r>
          </a:p>
        </p:txBody>
      </p:sp>
      <p:sp>
        <p:nvSpPr>
          <p:cNvPr id="7" name="Slide Number Placeholder 6">
            <a:extLst>
              <a:ext uri="{FF2B5EF4-FFF2-40B4-BE49-F238E27FC236}">
                <a16:creationId xmlns:a16="http://schemas.microsoft.com/office/drawing/2014/main" id="{81FCA977-6B1E-4D7B-8BB6-56C47BBC9681}"/>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50190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DAA8-4C4B-4A15-B8AF-616B7936B833}"/>
              </a:ext>
            </a:extLst>
          </p:cNvPr>
          <p:cNvSpPr>
            <a:spLocks noGrp="1"/>
          </p:cNvSpPr>
          <p:nvPr>
            <p:ph type="title"/>
          </p:nvPr>
        </p:nvSpPr>
        <p:spPr>
          <a:xfrm>
            <a:off x="736236" y="402652"/>
            <a:ext cx="9218950" cy="1461801"/>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A07864-D3D9-41EC-8172-C19108A3EB41}"/>
              </a:ext>
            </a:extLst>
          </p:cNvPr>
          <p:cNvSpPr>
            <a:spLocks noGrp="1"/>
          </p:cNvSpPr>
          <p:nvPr>
            <p:ph type="body" idx="1"/>
          </p:nvPr>
        </p:nvSpPr>
        <p:spPr>
          <a:xfrm>
            <a:off x="736237" y="1853949"/>
            <a:ext cx="4521794" cy="908592"/>
          </a:xfrm>
        </p:spPr>
        <p:txBody>
          <a:bodyPr anchor="b"/>
          <a:lstStyle>
            <a:lvl1pPr marL="0" indent="0">
              <a:buNone/>
              <a:defRPr sz="2104" b="1"/>
            </a:lvl1pPr>
            <a:lvl2pPr marL="400827" indent="0">
              <a:buNone/>
              <a:defRPr sz="1753" b="1"/>
            </a:lvl2pPr>
            <a:lvl3pPr marL="801654" indent="0">
              <a:buNone/>
              <a:defRPr sz="1578" b="1"/>
            </a:lvl3pPr>
            <a:lvl4pPr marL="1202482" indent="0">
              <a:buNone/>
              <a:defRPr sz="1403" b="1"/>
            </a:lvl4pPr>
            <a:lvl5pPr marL="1603309" indent="0">
              <a:buNone/>
              <a:defRPr sz="1403" b="1"/>
            </a:lvl5pPr>
            <a:lvl6pPr marL="2004136" indent="0">
              <a:buNone/>
              <a:defRPr sz="1403" b="1"/>
            </a:lvl6pPr>
            <a:lvl7pPr marL="2404963" indent="0">
              <a:buNone/>
              <a:defRPr sz="1403" b="1"/>
            </a:lvl7pPr>
            <a:lvl8pPr marL="2805791" indent="0">
              <a:buNone/>
              <a:defRPr sz="1403" b="1"/>
            </a:lvl8pPr>
            <a:lvl9pPr marL="3206618" indent="0">
              <a:buNone/>
              <a:defRPr sz="1403" b="1"/>
            </a:lvl9pPr>
          </a:lstStyle>
          <a:p>
            <a:pPr lvl="0"/>
            <a:r>
              <a:rPr lang="en-US"/>
              <a:t>Click to edit Master text styles</a:t>
            </a:r>
          </a:p>
        </p:txBody>
      </p:sp>
      <p:sp>
        <p:nvSpPr>
          <p:cNvPr id="4" name="Content Placeholder 3">
            <a:extLst>
              <a:ext uri="{FF2B5EF4-FFF2-40B4-BE49-F238E27FC236}">
                <a16:creationId xmlns:a16="http://schemas.microsoft.com/office/drawing/2014/main" id="{AEA2B7E8-0AD3-4A1A-BCC8-45976684BDDA}"/>
              </a:ext>
            </a:extLst>
          </p:cNvPr>
          <p:cNvSpPr>
            <a:spLocks noGrp="1"/>
          </p:cNvSpPr>
          <p:nvPr>
            <p:ph sz="half" idx="2"/>
          </p:nvPr>
        </p:nvSpPr>
        <p:spPr>
          <a:xfrm>
            <a:off x="736237" y="2762541"/>
            <a:ext cx="4521794"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00345D-31E3-423C-8377-6BC91AB20412}"/>
              </a:ext>
            </a:extLst>
          </p:cNvPr>
          <p:cNvSpPr>
            <a:spLocks noGrp="1"/>
          </p:cNvSpPr>
          <p:nvPr>
            <p:ph type="body" sz="quarter" idx="3"/>
          </p:nvPr>
        </p:nvSpPr>
        <p:spPr>
          <a:xfrm>
            <a:off x="5411123" y="1853949"/>
            <a:ext cx="4544063" cy="908592"/>
          </a:xfrm>
        </p:spPr>
        <p:txBody>
          <a:bodyPr anchor="b"/>
          <a:lstStyle>
            <a:lvl1pPr marL="0" indent="0">
              <a:buNone/>
              <a:defRPr sz="2104" b="1"/>
            </a:lvl1pPr>
            <a:lvl2pPr marL="400827" indent="0">
              <a:buNone/>
              <a:defRPr sz="1753" b="1"/>
            </a:lvl2pPr>
            <a:lvl3pPr marL="801654" indent="0">
              <a:buNone/>
              <a:defRPr sz="1578" b="1"/>
            </a:lvl3pPr>
            <a:lvl4pPr marL="1202482" indent="0">
              <a:buNone/>
              <a:defRPr sz="1403" b="1"/>
            </a:lvl4pPr>
            <a:lvl5pPr marL="1603309" indent="0">
              <a:buNone/>
              <a:defRPr sz="1403" b="1"/>
            </a:lvl5pPr>
            <a:lvl6pPr marL="2004136" indent="0">
              <a:buNone/>
              <a:defRPr sz="1403" b="1"/>
            </a:lvl6pPr>
            <a:lvl7pPr marL="2404963" indent="0">
              <a:buNone/>
              <a:defRPr sz="1403" b="1"/>
            </a:lvl7pPr>
            <a:lvl8pPr marL="2805791" indent="0">
              <a:buNone/>
              <a:defRPr sz="1403" b="1"/>
            </a:lvl8pPr>
            <a:lvl9pPr marL="3206618" indent="0">
              <a:buNone/>
              <a:defRPr sz="1403" b="1"/>
            </a:lvl9pPr>
          </a:lstStyle>
          <a:p>
            <a:pPr lvl="0"/>
            <a:r>
              <a:rPr lang="en-US"/>
              <a:t>Click to edit Master text styles</a:t>
            </a:r>
          </a:p>
        </p:txBody>
      </p:sp>
      <p:sp>
        <p:nvSpPr>
          <p:cNvPr id="6" name="Content Placeholder 5">
            <a:extLst>
              <a:ext uri="{FF2B5EF4-FFF2-40B4-BE49-F238E27FC236}">
                <a16:creationId xmlns:a16="http://schemas.microsoft.com/office/drawing/2014/main" id="{8D99DAD5-497B-4B80-A9E5-8A62B8BB60F7}"/>
              </a:ext>
            </a:extLst>
          </p:cNvPr>
          <p:cNvSpPr>
            <a:spLocks noGrp="1"/>
          </p:cNvSpPr>
          <p:nvPr>
            <p:ph sz="quarter" idx="4"/>
          </p:nvPr>
        </p:nvSpPr>
        <p:spPr>
          <a:xfrm>
            <a:off x="5411123" y="2762541"/>
            <a:ext cx="4544063"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B8428C-20DD-408C-9D3D-CA72A2F5C7FD}"/>
              </a:ext>
            </a:extLst>
          </p:cNvPr>
          <p:cNvSpPr>
            <a:spLocks noGrp="1"/>
          </p:cNvSpPr>
          <p:nvPr>
            <p:ph type="dt" sz="half" idx="10"/>
          </p:nvPr>
        </p:nvSpPr>
        <p:spPr/>
        <p:txBody>
          <a:bodyPr/>
          <a:lstStyle/>
          <a:p>
            <a:fld id="{BA4855DC-954A-48A2-8771-277D6E5A5EA8}" type="datetime1">
              <a:rPr lang="en-US" smtClean="0"/>
              <a:t>6/30/2020</a:t>
            </a:fld>
            <a:endParaRPr lang="en-US"/>
          </a:p>
        </p:txBody>
      </p:sp>
      <p:sp>
        <p:nvSpPr>
          <p:cNvPr id="8" name="Footer Placeholder 7">
            <a:extLst>
              <a:ext uri="{FF2B5EF4-FFF2-40B4-BE49-F238E27FC236}">
                <a16:creationId xmlns:a16="http://schemas.microsoft.com/office/drawing/2014/main" id="{6ABAA3FC-96D8-4778-979D-2F80F64EB7E3}"/>
              </a:ext>
            </a:extLst>
          </p:cNvPr>
          <p:cNvSpPr>
            <a:spLocks noGrp="1"/>
          </p:cNvSpPr>
          <p:nvPr>
            <p:ph type="ftr" sz="quarter" idx="11"/>
          </p:nvPr>
        </p:nvSpPr>
        <p:spPr/>
        <p:txBody>
          <a:bodyPr/>
          <a:lstStyle/>
          <a:p>
            <a:r>
              <a:rPr lang="en-US"/>
              <a:t>© Akshay.P, Amey.W, Amruta.T, Bhakti.K, Gaurav.K, Omkar.P, Shreyas.P, Vyas </a:t>
            </a:r>
          </a:p>
        </p:txBody>
      </p:sp>
      <p:sp>
        <p:nvSpPr>
          <p:cNvPr id="9" name="Slide Number Placeholder 8">
            <a:extLst>
              <a:ext uri="{FF2B5EF4-FFF2-40B4-BE49-F238E27FC236}">
                <a16:creationId xmlns:a16="http://schemas.microsoft.com/office/drawing/2014/main" id="{E5C4D1FD-DFEB-41F9-8854-311D223BE06E}"/>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241454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FBAF-26BC-4A83-8100-9C57339B18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77EC0C-83D6-4DFD-94A0-8B0602251594}"/>
              </a:ext>
            </a:extLst>
          </p:cNvPr>
          <p:cNvSpPr>
            <a:spLocks noGrp="1"/>
          </p:cNvSpPr>
          <p:nvPr>
            <p:ph type="dt" sz="half" idx="10"/>
          </p:nvPr>
        </p:nvSpPr>
        <p:spPr/>
        <p:txBody>
          <a:bodyPr/>
          <a:lstStyle/>
          <a:p>
            <a:fld id="{AEBDD3E2-D50F-45EA-B31D-03F8F32AE53F}" type="datetime1">
              <a:rPr lang="en-US" smtClean="0"/>
              <a:t>6/30/2020</a:t>
            </a:fld>
            <a:endParaRPr lang="en-US"/>
          </a:p>
        </p:txBody>
      </p:sp>
      <p:sp>
        <p:nvSpPr>
          <p:cNvPr id="4" name="Footer Placeholder 3">
            <a:extLst>
              <a:ext uri="{FF2B5EF4-FFF2-40B4-BE49-F238E27FC236}">
                <a16:creationId xmlns:a16="http://schemas.microsoft.com/office/drawing/2014/main" id="{EEB4B07C-2F0F-42CB-B7DD-14B91DA63E81}"/>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8DFEDC7C-C495-4B99-9130-64A1DF279692}"/>
              </a:ext>
            </a:extLst>
          </p:cNvPr>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405630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6C01D-D498-45F3-9547-9238F0FCA847}"/>
              </a:ext>
            </a:extLst>
          </p:cNvPr>
          <p:cNvSpPr>
            <a:spLocks noGrp="1"/>
          </p:cNvSpPr>
          <p:nvPr>
            <p:ph type="dt" sz="half" idx="10"/>
          </p:nvPr>
        </p:nvSpPr>
        <p:spPr/>
        <p:txBody>
          <a:bodyPr/>
          <a:lstStyle/>
          <a:p>
            <a:fld id="{8A09F34F-B571-4DC4-A70B-87D71D8E1D90}" type="datetime1">
              <a:rPr lang="en-US" smtClean="0"/>
              <a:t>6/30/2020</a:t>
            </a:fld>
            <a:endParaRPr lang="en-US"/>
          </a:p>
        </p:txBody>
      </p:sp>
      <p:sp>
        <p:nvSpPr>
          <p:cNvPr id="3" name="Footer Placeholder 2">
            <a:extLst>
              <a:ext uri="{FF2B5EF4-FFF2-40B4-BE49-F238E27FC236}">
                <a16:creationId xmlns:a16="http://schemas.microsoft.com/office/drawing/2014/main" id="{4058576C-07E7-4434-8D7D-D1E8DF57BC91}"/>
              </a:ext>
            </a:extLst>
          </p:cNvPr>
          <p:cNvSpPr>
            <a:spLocks noGrp="1"/>
          </p:cNvSpPr>
          <p:nvPr>
            <p:ph type="ftr" sz="quarter" idx="11"/>
          </p:nvPr>
        </p:nvSpPr>
        <p:spPr/>
        <p:txBody>
          <a:bodyPr/>
          <a:lstStyle/>
          <a:p>
            <a:r>
              <a:rPr lang="en-US"/>
              <a:t>© Akshay.P, Amey.W, Amruta.T, Bhakti.K, Gaurav.K, Omkar.P, Shreyas.P, Vyas </a:t>
            </a:r>
          </a:p>
        </p:txBody>
      </p:sp>
      <p:sp>
        <p:nvSpPr>
          <p:cNvPr id="4" name="Slide Number Placeholder 3">
            <a:extLst>
              <a:ext uri="{FF2B5EF4-FFF2-40B4-BE49-F238E27FC236}">
                <a16:creationId xmlns:a16="http://schemas.microsoft.com/office/drawing/2014/main" id="{A551EF2D-9B1B-4088-9D53-8465EF6737F4}"/>
              </a:ext>
            </a:extLst>
          </p:cNvPr>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338079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9B9D-B153-462B-8C6C-94B4839B122E}"/>
              </a:ext>
            </a:extLst>
          </p:cNvPr>
          <p:cNvSpPr>
            <a:spLocks noGrp="1"/>
          </p:cNvSpPr>
          <p:nvPr>
            <p:ph type="title"/>
          </p:nvPr>
        </p:nvSpPr>
        <p:spPr>
          <a:xfrm>
            <a:off x="736236" y="504190"/>
            <a:ext cx="3447364" cy="1764665"/>
          </a:xfrm>
        </p:spPr>
        <p:txBody>
          <a:bodyPr anchor="b"/>
          <a:lstStyle>
            <a:lvl1pPr>
              <a:defRPr sz="2805"/>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E5D0E0-9494-440E-B3D4-ED68563A5F52}"/>
              </a:ext>
            </a:extLst>
          </p:cNvPr>
          <p:cNvSpPr>
            <a:spLocks noGrp="1"/>
          </p:cNvSpPr>
          <p:nvPr>
            <p:ph idx="1"/>
          </p:nvPr>
        </p:nvSpPr>
        <p:spPr>
          <a:xfrm>
            <a:off x="4544063" y="1088911"/>
            <a:ext cx="5411123" cy="5374525"/>
          </a:xfrm>
        </p:spPr>
        <p:txBody>
          <a:bodyPr/>
          <a:lstStyle>
            <a:lvl1pPr>
              <a:defRPr sz="2805"/>
            </a:lvl1pPr>
            <a:lvl2pPr>
              <a:defRPr sz="2455"/>
            </a:lvl2pPr>
            <a:lvl3pPr>
              <a:defRPr sz="2104"/>
            </a:lvl3pPr>
            <a:lvl4pPr>
              <a:defRPr sz="1753"/>
            </a:lvl4pPr>
            <a:lvl5pPr>
              <a:defRPr sz="1753"/>
            </a:lvl5pPr>
            <a:lvl6pPr>
              <a:defRPr sz="1753"/>
            </a:lvl6pPr>
            <a:lvl7pPr>
              <a:defRPr sz="1753"/>
            </a:lvl7pPr>
            <a:lvl8pPr>
              <a:defRPr sz="1753"/>
            </a:lvl8pPr>
            <a:lvl9pPr>
              <a:defRPr sz="17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F6D7CC-AD6C-4A79-A514-6E827B9BFF33}"/>
              </a:ext>
            </a:extLst>
          </p:cNvPr>
          <p:cNvSpPr>
            <a:spLocks noGrp="1"/>
          </p:cNvSpPr>
          <p:nvPr>
            <p:ph type="body" sz="half" idx="2"/>
          </p:nvPr>
        </p:nvSpPr>
        <p:spPr>
          <a:xfrm>
            <a:off x="736236" y="2268855"/>
            <a:ext cx="3447364" cy="4203335"/>
          </a:xfrm>
        </p:spPr>
        <p:txBody>
          <a:bodyPr/>
          <a:lstStyle>
            <a:lvl1pPr marL="0" indent="0">
              <a:buNone/>
              <a:defRPr sz="1403"/>
            </a:lvl1pPr>
            <a:lvl2pPr marL="400827" indent="0">
              <a:buNone/>
              <a:defRPr sz="1227"/>
            </a:lvl2pPr>
            <a:lvl3pPr marL="801654" indent="0">
              <a:buNone/>
              <a:defRPr sz="1052"/>
            </a:lvl3pPr>
            <a:lvl4pPr marL="1202482" indent="0">
              <a:buNone/>
              <a:defRPr sz="877"/>
            </a:lvl4pPr>
            <a:lvl5pPr marL="1603309" indent="0">
              <a:buNone/>
              <a:defRPr sz="877"/>
            </a:lvl5pPr>
            <a:lvl6pPr marL="2004136" indent="0">
              <a:buNone/>
              <a:defRPr sz="877"/>
            </a:lvl6pPr>
            <a:lvl7pPr marL="2404963" indent="0">
              <a:buNone/>
              <a:defRPr sz="877"/>
            </a:lvl7pPr>
            <a:lvl8pPr marL="2805791" indent="0">
              <a:buNone/>
              <a:defRPr sz="877"/>
            </a:lvl8pPr>
            <a:lvl9pPr marL="3206618"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F12665FF-12B9-435C-8757-346E301796C2}"/>
              </a:ext>
            </a:extLst>
          </p:cNvPr>
          <p:cNvSpPr>
            <a:spLocks noGrp="1"/>
          </p:cNvSpPr>
          <p:nvPr>
            <p:ph type="dt" sz="half" idx="10"/>
          </p:nvPr>
        </p:nvSpPr>
        <p:spPr/>
        <p:txBody>
          <a:bodyPr/>
          <a:lstStyle/>
          <a:p>
            <a:fld id="{BC11E42C-1257-4BBB-83E2-59EABD5713F7}" type="datetime1">
              <a:rPr lang="en-US" smtClean="0"/>
              <a:t>6/30/2020</a:t>
            </a:fld>
            <a:endParaRPr lang="en-US"/>
          </a:p>
        </p:txBody>
      </p:sp>
      <p:sp>
        <p:nvSpPr>
          <p:cNvPr id="6" name="Footer Placeholder 5">
            <a:extLst>
              <a:ext uri="{FF2B5EF4-FFF2-40B4-BE49-F238E27FC236}">
                <a16:creationId xmlns:a16="http://schemas.microsoft.com/office/drawing/2014/main" id="{B96B832A-1469-4485-AEC4-C6AE883BF65A}"/>
              </a:ext>
            </a:extLst>
          </p:cNvPr>
          <p:cNvSpPr>
            <a:spLocks noGrp="1"/>
          </p:cNvSpPr>
          <p:nvPr>
            <p:ph type="ftr" sz="quarter" idx="11"/>
          </p:nvPr>
        </p:nvSpPr>
        <p:spPr/>
        <p:txBody>
          <a:bodyPr/>
          <a:lstStyle/>
          <a:p>
            <a:r>
              <a:rPr lang="en-US"/>
              <a:t>© Akshay.P, Amey.W, Amruta.T, Bhakti.K, Gaurav.K, Omkar.P, Shreyas.P, Vyas </a:t>
            </a:r>
          </a:p>
        </p:txBody>
      </p:sp>
      <p:sp>
        <p:nvSpPr>
          <p:cNvPr id="7" name="Slide Number Placeholder 6">
            <a:extLst>
              <a:ext uri="{FF2B5EF4-FFF2-40B4-BE49-F238E27FC236}">
                <a16:creationId xmlns:a16="http://schemas.microsoft.com/office/drawing/2014/main" id="{1EB49229-909A-404A-865B-1895EB12D53B}"/>
              </a:ext>
            </a:extLst>
          </p:cNvPr>
          <p:cNvSpPr>
            <a:spLocks noGrp="1"/>
          </p:cNvSpPr>
          <p:nvPr>
            <p:ph type="sldNum" sz="quarter" idx="12"/>
          </p:nvPr>
        </p:nvSpPr>
        <p:spPr/>
        <p:txBody>
          <a:bodyPr/>
          <a:lstStyle/>
          <a:p>
            <a:fld id="{C12EB1E7-AF53-4536-BB4D-77A5DBC7F025}" type="slidenum">
              <a:rPr lang="en-US" smtClean="0"/>
              <a:pPr/>
              <a:t>‹#›</a:t>
            </a:fld>
            <a:endParaRPr lang="en-US"/>
          </a:p>
        </p:txBody>
      </p:sp>
    </p:spTree>
    <p:extLst>
      <p:ext uri="{BB962C8B-B14F-4D97-AF65-F5344CB8AC3E}">
        <p14:creationId xmlns:p14="http://schemas.microsoft.com/office/powerpoint/2010/main" val="309163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54A6-7FC6-412A-87F3-DA5DB3BDE2A9}"/>
              </a:ext>
            </a:extLst>
          </p:cNvPr>
          <p:cNvSpPr>
            <a:spLocks noGrp="1"/>
          </p:cNvSpPr>
          <p:nvPr>
            <p:ph type="title"/>
          </p:nvPr>
        </p:nvSpPr>
        <p:spPr>
          <a:xfrm>
            <a:off x="736236" y="504190"/>
            <a:ext cx="3447364" cy="1764665"/>
          </a:xfrm>
        </p:spPr>
        <p:txBody>
          <a:bodyPr anchor="b"/>
          <a:lstStyle>
            <a:lvl1pPr>
              <a:defRPr sz="2805"/>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AFEC1A-B8F0-423D-A1EA-6ED3CA2BAFB7}"/>
              </a:ext>
            </a:extLst>
          </p:cNvPr>
          <p:cNvSpPr>
            <a:spLocks noGrp="1"/>
          </p:cNvSpPr>
          <p:nvPr>
            <p:ph type="pic" idx="1"/>
          </p:nvPr>
        </p:nvSpPr>
        <p:spPr>
          <a:xfrm>
            <a:off x="4544063" y="1088911"/>
            <a:ext cx="5411123" cy="5374525"/>
          </a:xfrm>
        </p:spPr>
        <p:txBody>
          <a:bodyPr/>
          <a:lstStyle>
            <a:lvl1pPr marL="0" indent="0">
              <a:buNone/>
              <a:defRPr sz="2805"/>
            </a:lvl1pPr>
            <a:lvl2pPr marL="400827" indent="0">
              <a:buNone/>
              <a:defRPr sz="2455"/>
            </a:lvl2pPr>
            <a:lvl3pPr marL="801654" indent="0">
              <a:buNone/>
              <a:defRPr sz="2104"/>
            </a:lvl3pPr>
            <a:lvl4pPr marL="1202482" indent="0">
              <a:buNone/>
              <a:defRPr sz="1753"/>
            </a:lvl4pPr>
            <a:lvl5pPr marL="1603309" indent="0">
              <a:buNone/>
              <a:defRPr sz="1753"/>
            </a:lvl5pPr>
            <a:lvl6pPr marL="2004136" indent="0">
              <a:buNone/>
              <a:defRPr sz="1753"/>
            </a:lvl6pPr>
            <a:lvl7pPr marL="2404963" indent="0">
              <a:buNone/>
              <a:defRPr sz="1753"/>
            </a:lvl7pPr>
            <a:lvl8pPr marL="2805791" indent="0">
              <a:buNone/>
              <a:defRPr sz="1753"/>
            </a:lvl8pPr>
            <a:lvl9pPr marL="3206618" indent="0">
              <a:buNone/>
              <a:defRPr sz="1753"/>
            </a:lvl9pPr>
          </a:lstStyle>
          <a:p>
            <a:endParaRPr lang="en-IN"/>
          </a:p>
        </p:txBody>
      </p:sp>
      <p:sp>
        <p:nvSpPr>
          <p:cNvPr id="4" name="Text Placeholder 3">
            <a:extLst>
              <a:ext uri="{FF2B5EF4-FFF2-40B4-BE49-F238E27FC236}">
                <a16:creationId xmlns:a16="http://schemas.microsoft.com/office/drawing/2014/main" id="{A6AD0ACF-7B04-4701-ABA7-EC8E057526F8}"/>
              </a:ext>
            </a:extLst>
          </p:cNvPr>
          <p:cNvSpPr>
            <a:spLocks noGrp="1"/>
          </p:cNvSpPr>
          <p:nvPr>
            <p:ph type="body" sz="half" idx="2"/>
          </p:nvPr>
        </p:nvSpPr>
        <p:spPr>
          <a:xfrm>
            <a:off x="736236" y="2268855"/>
            <a:ext cx="3447364" cy="4203335"/>
          </a:xfrm>
        </p:spPr>
        <p:txBody>
          <a:bodyPr/>
          <a:lstStyle>
            <a:lvl1pPr marL="0" indent="0">
              <a:buNone/>
              <a:defRPr sz="1403"/>
            </a:lvl1pPr>
            <a:lvl2pPr marL="400827" indent="0">
              <a:buNone/>
              <a:defRPr sz="1227"/>
            </a:lvl2pPr>
            <a:lvl3pPr marL="801654" indent="0">
              <a:buNone/>
              <a:defRPr sz="1052"/>
            </a:lvl3pPr>
            <a:lvl4pPr marL="1202482" indent="0">
              <a:buNone/>
              <a:defRPr sz="877"/>
            </a:lvl4pPr>
            <a:lvl5pPr marL="1603309" indent="0">
              <a:buNone/>
              <a:defRPr sz="877"/>
            </a:lvl5pPr>
            <a:lvl6pPr marL="2004136" indent="0">
              <a:buNone/>
              <a:defRPr sz="877"/>
            </a:lvl6pPr>
            <a:lvl7pPr marL="2404963" indent="0">
              <a:buNone/>
              <a:defRPr sz="877"/>
            </a:lvl7pPr>
            <a:lvl8pPr marL="2805791" indent="0">
              <a:buNone/>
              <a:defRPr sz="877"/>
            </a:lvl8pPr>
            <a:lvl9pPr marL="3206618"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D82B52C4-672A-4513-B282-B024E60052B9}"/>
              </a:ext>
            </a:extLst>
          </p:cNvPr>
          <p:cNvSpPr>
            <a:spLocks noGrp="1"/>
          </p:cNvSpPr>
          <p:nvPr>
            <p:ph type="dt" sz="half" idx="10"/>
          </p:nvPr>
        </p:nvSpPr>
        <p:spPr/>
        <p:txBody>
          <a:bodyPr/>
          <a:lstStyle/>
          <a:p>
            <a:fld id="{A3A55A4B-E349-447C-A58A-C88040142956}" type="datetime1">
              <a:rPr lang="en-US" smtClean="0"/>
              <a:t>6/30/2020</a:t>
            </a:fld>
            <a:endParaRPr lang="en-US"/>
          </a:p>
        </p:txBody>
      </p:sp>
      <p:sp>
        <p:nvSpPr>
          <p:cNvPr id="6" name="Footer Placeholder 5">
            <a:extLst>
              <a:ext uri="{FF2B5EF4-FFF2-40B4-BE49-F238E27FC236}">
                <a16:creationId xmlns:a16="http://schemas.microsoft.com/office/drawing/2014/main" id="{CA74C5FA-8308-4376-88AD-1E6C34957B8A}"/>
              </a:ext>
            </a:extLst>
          </p:cNvPr>
          <p:cNvSpPr>
            <a:spLocks noGrp="1"/>
          </p:cNvSpPr>
          <p:nvPr>
            <p:ph type="ftr" sz="quarter" idx="11"/>
          </p:nvPr>
        </p:nvSpPr>
        <p:spPr/>
        <p:txBody>
          <a:bodyPr/>
          <a:lstStyle/>
          <a:p>
            <a:r>
              <a:rPr lang="en-US"/>
              <a:t>© Akshay.P, Amey.W, Amruta.T, Bhakti.K, Gaurav.K, Omkar.P, Shreyas.P, Vyas </a:t>
            </a:r>
          </a:p>
        </p:txBody>
      </p:sp>
      <p:sp>
        <p:nvSpPr>
          <p:cNvPr id="7" name="Slide Number Placeholder 6">
            <a:extLst>
              <a:ext uri="{FF2B5EF4-FFF2-40B4-BE49-F238E27FC236}">
                <a16:creationId xmlns:a16="http://schemas.microsoft.com/office/drawing/2014/main" id="{930FB3E0-B14C-4268-A2D3-4B5A768881A2}"/>
              </a:ext>
            </a:extLst>
          </p:cNvPr>
          <p:cNvSpPr>
            <a:spLocks noGrp="1"/>
          </p:cNvSpPr>
          <p:nvPr>
            <p:ph type="sldNum" sz="quarter" idx="12"/>
          </p:nvPr>
        </p:nvSpPr>
        <p:spPr/>
        <p:txBody>
          <a:bodyPr/>
          <a:lstStyle/>
          <a:p>
            <a:fld id="{C12EB1E7-AF53-4536-BB4D-77A5DBC7F025}" type="slidenum">
              <a:rPr lang="en-US" smtClean="0"/>
              <a:t>‹#›</a:t>
            </a:fld>
            <a:endParaRPr lang="en-US"/>
          </a:p>
        </p:txBody>
      </p:sp>
    </p:spTree>
    <p:extLst>
      <p:ext uri="{BB962C8B-B14F-4D97-AF65-F5344CB8AC3E}">
        <p14:creationId xmlns:p14="http://schemas.microsoft.com/office/powerpoint/2010/main" val="930295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C1B6B-D4E1-4142-B4B8-6B67CB8E6BDE}"/>
              </a:ext>
            </a:extLst>
          </p:cNvPr>
          <p:cNvSpPr>
            <a:spLocks noGrp="1"/>
          </p:cNvSpPr>
          <p:nvPr>
            <p:ph type="title"/>
          </p:nvPr>
        </p:nvSpPr>
        <p:spPr>
          <a:xfrm>
            <a:off x="734844" y="402652"/>
            <a:ext cx="9218950" cy="1461801"/>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59918D-8282-45B1-B1C4-BF4F137A2D8E}"/>
              </a:ext>
            </a:extLst>
          </p:cNvPr>
          <p:cNvSpPr>
            <a:spLocks noGrp="1"/>
          </p:cNvSpPr>
          <p:nvPr>
            <p:ph type="body" idx="1"/>
          </p:nvPr>
        </p:nvSpPr>
        <p:spPr>
          <a:xfrm>
            <a:off x="734844" y="2013259"/>
            <a:ext cx="9218950"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AE0B6C-7BCD-44B1-811E-C471CB4E896D}"/>
              </a:ext>
            </a:extLst>
          </p:cNvPr>
          <p:cNvSpPr>
            <a:spLocks noGrp="1"/>
          </p:cNvSpPr>
          <p:nvPr>
            <p:ph type="dt" sz="half" idx="2"/>
          </p:nvPr>
        </p:nvSpPr>
        <p:spPr>
          <a:xfrm>
            <a:off x="734844" y="7009642"/>
            <a:ext cx="2404944" cy="402652"/>
          </a:xfrm>
          <a:prstGeom prst="rect">
            <a:avLst/>
          </a:prstGeom>
        </p:spPr>
        <p:txBody>
          <a:bodyPr vert="horz" lIns="91440" tIns="45720" rIns="91440" bIns="45720" rtlCol="0" anchor="ctr"/>
          <a:lstStyle>
            <a:lvl1pPr algn="l">
              <a:defRPr sz="1052">
                <a:solidFill>
                  <a:schemeClr val="tx1">
                    <a:tint val="75000"/>
                  </a:schemeClr>
                </a:solidFill>
              </a:defRPr>
            </a:lvl1pPr>
          </a:lstStyle>
          <a:p>
            <a:fld id="{8947535A-7A88-4CA7-8BD9-031B444ED0CF}" type="datetime1">
              <a:rPr lang="en-US" smtClean="0"/>
              <a:t>6/30/2020</a:t>
            </a:fld>
            <a:endParaRPr lang="en-US"/>
          </a:p>
        </p:txBody>
      </p:sp>
      <p:sp>
        <p:nvSpPr>
          <p:cNvPr id="5" name="Footer Placeholder 4">
            <a:extLst>
              <a:ext uri="{FF2B5EF4-FFF2-40B4-BE49-F238E27FC236}">
                <a16:creationId xmlns:a16="http://schemas.microsoft.com/office/drawing/2014/main" id="{D0B833D6-D636-48FE-81F4-2379B04D4CE0}"/>
              </a:ext>
            </a:extLst>
          </p:cNvPr>
          <p:cNvSpPr>
            <a:spLocks noGrp="1"/>
          </p:cNvSpPr>
          <p:nvPr>
            <p:ph type="ftr" sz="quarter" idx="3"/>
          </p:nvPr>
        </p:nvSpPr>
        <p:spPr>
          <a:xfrm>
            <a:off x="0" y="7233214"/>
            <a:ext cx="4572000" cy="329636"/>
          </a:xfrm>
          <a:prstGeom prst="rect">
            <a:avLst/>
          </a:prstGeom>
        </p:spPr>
        <p:txBody>
          <a:bodyPr vert="horz" lIns="91440" tIns="45720" rIns="91440" bIns="45720" rtlCol="0" anchor="ctr"/>
          <a:lstStyle>
            <a:lvl1pPr algn="ctr">
              <a:defRPr sz="1052">
                <a:solidFill>
                  <a:schemeClr val="tx1">
                    <a:tint val="75000"/>
                  </a:schemeClr>
                </a:solidFill>
              </a:defRPr>
            </a:lvl1pPr>
          </a:lstStyle>
          <a:p>
            <a:r>
              <a:rPr lang="en-US"/>
              <a:t>© Akshay.P, Amey.W, Amruta.T, Bhakti.K, Gaurav.K, Omkar.P, Shreyas.P, Vyas </a:t>
            </a:r>
          </a:p>
        </p:txBody>
      </p:sp>
      <p:sp>
        <p:nvSpPr>
          <p:cNvPr id="6" name="Slide Number Placeholder 5">
            <a:extLst>
              <a:ext uri="{FF2B5EF4-FFF2-40B4-BE49-F238E27FC236}">
                <a16:creationId xmlns:a16="http://schemas.microsoft.com/office/drawing/2014/main" id="{78A4EF4A-C6E2-48C7-AEE1-BEF67713AB15}"/>
              </a:ext>
            </a:extLst>
          </p:cNvPr>
          <p:cNvSpPr>
            <a:spLocks noGrp="1"/>
          </p:cNvSpPr>
          <p:nvPr>
            <p:ph type="sldNum" sz="quarter" idx="4"/>
          </p:nvPr>
        </p:nvSpPr>
        <p:spPr>
          <a:xfrm>
            <a:off x="8283694" y="7160198"/>
            <a:ext cx="2404944" cy="402652"/>
          </a:xfrm>
          <a:prstGeom prst="rect">
            <a:avLst/>
          </a:prstGeom>
        </p:spPr>
        <p:txBody>
          <a:bodyPr vert="horz" lIns="91440" tIns="45720" rIns="91440" bIns="45720" rtlCol="0" anchor="ctr"/>
          <a:lstStyle>
            <a:lvl1pPr algn="r">
              <a:defRPr sz="1052">
                <a:solidFill>
                  <a:schemeClr val="tx1">
                    <a:tint val="75000"/>
                  </a:schemeClr>
                </a:solidFill>
              </a:defRPr>
            </a:lvl1pPr>
          </a:lstStyle>
          <a:p>
            <a:fld id="{C12EB1E7-AF53-4536-BB4D-77A5DBC7F025}" type="slidenum">
              <a:rPr lang="en-US" smtClean="0"/>
              <a:pPr/>
              <a:t>‹#›</a:t>
            </a:fld>
            <a:endParaRPr lang="en-US"/>
          </a:p>
        </p:txBody>
      </p:sp>
      <p:pic>
        <p:nvPicPr>
          <p:cNvPr id="7" name="Picture 6" descr="A close up of a logo&#10;&#10;Description generated with very high confidence">
            <a:extLst>
              <a:ext uri="{FF2B5EF4-FFF2-40B4-BE49-F238E27FC236}">
                <a16:creationId xmlns:a16="http://schemas.microsoft.com/office/drawing/2014/main" id="{B586BC5C-1A16-4FDB-8A51-D3BBB419CA4E}"/>
              </a:ext>
            </a:extLst>
          </p:cNvPr>
          <p:cNvPicPr>
            <a:picLocks noChangeAspect="1"/>
          </p:cNvPicPr>
          <p:nvPr userDrawn="1"/>
        </p:nvPicPr>
        <p:blipFill rotWithShape="1">
          <a:blip r:embed="rId14"/>
          <a:srcRect l="6403" t="9337" r="11174" b="1500"/>
          <a:stretch/>
        </p:blipFill>
        <p:spPr>
          <a:xfrm>
            <a:off x="9710861" y="0"/>
            <a:ext cx="977777" cy="1037124"/>
          </a:xfrm>
          <a:prstGeom prst="rect">
            <a:avLst/>
          </a:prstGeom>
        </p:spPr>
      </p:pic>
      <p:sp>
        <p:nvSpPr>
          <p:cNvPr id="8" name="Rectangle 7">
            <a:extLst>
              <a:ext uri="{FF2B5EF4-FFF2-40B4-BE49-F238E27FC236}">
                <a16:creationId xmlns:a16="http://schemas.microsoft.com/office/drawing/2014/main" id="{C572E6A1-FF64-475D-8796-865168138293}"/>
              </a:ext>
            </a:extLst>
          </p:cNvPr>
          <p:cNvSpPr/>
          <p:nvPr userDrawn="1"/>
        </p:nvSpPr>
        <p:spPr>
          <a:xfrm>
            <a:off x="9572623" y="1014877"/>
            <a:ext cx="1242567" cy="553998"/>
          </a:xfrm>
          <a:prstGeom prst="rect">
            <a:avLst/>
          </a:prstGeom>
        </p:spPr>
        <p:txBody>
          <a:bodyPr wrap="square">
            <a:spAutoFit/>
          </a:bodyPr>
          <a:lstStyle/>
          <a:p>
            <a:pPr algn="ctr">
              <a:spcAft>
                <a:spcPts val="600"/>
              </a:spcAft>
            </a:pPr>
            <a:r>
              <a:rPr lang="en-US" sz="1000">
                <a:solidFill>
                  <a:schemeClr val="tx1"/>
                </a:solidFill>
                <a:latin typeface="Arial"/>
                <a:cs typeface="Arial"/>
              </a:rPr>
              <a:t>“</a:t>
            </a:r>
            <a:r>
              <a:rPr lang="en-US" sz="1000" i="1">
                <a:solidFill>
                  <a:schemeClr val="tx1"/>
                </a:solidFill>
                <a:latin typeface="Arial"/>
                <a:cs typeface="Arial"/>
              </a:rPr>
              <a:t>Redefining your computing experience</a:t>
            </a:r>
            <a:r>
              <a:rPr lang="en-US" sz="1000">
                <a:solidFill>
                  <a:schemeClr val="tx1"/>
                </a:solidFill>
                <a:latin typeface="Arial"/>
                <a:cs typeface="Arial"/>
              </a:rPr>
              <a:t>”</a:t>
            </a:r>
          </a:p>
        </p:txBody>
      </p:sp>
    </p:spTree>
    <p:extLst>
      <p:ext uri="{BB962C8B-B14F-4D97-AF65-F5344CB8AC3E}">
        <p14:creationId xmlns:p14="http://schemas.microsoft.com/office/powerpoint/2010/main" val="32042940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hdr="0" dt="0"/>
  <p:txStyles>
    <p:titleStyle>
      <a:lvl1pPr algn="l" defTabSz="801654" rtl="0" eaLnBrk="1" latinLnBrk="0" hangingPunct="1">
        <a:lnSpc>
          <a:spcPct val="90000"/>
        </a:lnSpc>
        <a:spcBef>
          <a:spcPct val="0"/>
        </a:spcBef>
        <a:buNone/>
        <a:defRPr sz="3857" kern="1200">
          <a:solidFill>
            <a:schemeClr val="tx1"/>
          </a:solidFill>
          <a:latin typeface="+mj-lt"/>
          <a:ea typeface="+mj-ea"/>
          <a:cs typeface="+mj-cs"/>
        </a:defRPr>
      </a:lvl1pPr>
    </p:titleStyle>
    <p:bodyStyle>
      <a:lvl1pPr marL="200414" indent="-200414" algn="l" defTabSz="801654"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241" indent="-200414" algn="l" defTabSz="801654" rtl="0" eaLnBrk="1" latinLnBrk="0" hangingPunct="1">
        <a:lnSpc>
          <a:spcPct val="90000"/>
        </a:lnSpc>
        <a:spcBef>
          <a:spcPts val="438"/>
        </a:spcBef>
        <a:buFont typeface="Arial" panose="020B0604020202020204" pitchFamily="34" charset="0"/>
        <a:buChar char="•"/>
        <a:defRPr sz="2104" kern="1200">
          <a:solidFill>
            <a:schemeClr val="tx1"/>
          </a:solidFill>
          <a:latin typeface="+mn-lt"/>
          <a:ea typeface="+mn-ea"/>
          <a:cs typeface="+mn-cs"/>
        </a:defRPr>
      </a:lvl2pPr>
      <a:lvl3pPr marL="1002068" indent="-200414" algn="l" defTabSz="801654" rtl="0" eaLnBrk="1" latinLnBrk="0" hangingPunct="1">
        <a:lnSpc>
          <a:spcPct val="90000"/>
        </a:lnSpc>
        <a:spcBef>
          <a:spcPts val="438"/>
        </a:spcBef>
        <a:buFont typeface="Arial" panose="020B0604020202020204" pitchFamily="34" charset="0"/>
        <a:buChar char="•"/>
        <a:defRPr sz="1753" kern="1200">
          <a:solidFill>
            <a:schemeClr val="tx1"/>
          </a:solidFill>
          <a:latin typeface="+mn-lt"/>
          <a:ea typeface="+mn-ea"/>
          <a:cs typeface="+mn-cs"/>
        </a:defRPr>
      </a:lvl3pPr>
      <a:lvl4pPr marL="1402895"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3723"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4550"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377"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204"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032" indent="-200414" algn="l" defTabSz="801654"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en-US"/>
      </a:defPPr>
      <a:lvl1pPr marL="0" algn="l" defTabSz="801654" rtl="0" eaLnBrk="1" latinLnBrk="0" hangingPunct="1">
        <a:defRPr sz="1578" kern="1200">
          <a:solidFill>
            <a:schemeClr val="tx1"/>
          </a:solidFill>
          <a:latin typeface="+mn-lt"/>
          <a:ea typeface="+mn-ea"/>
          <a:cs typeface="+mn-cs"/>
        </a:defRPr>
      </a:lvl1pPr>
      <a:lvl2pPr marL="400827" algn="l" defTabSz="801654" rtl="0" eaLnBrk="1" latinLnBrk="0" hangingPunct="1">
        <a:defRPr sz="1578" kern="1200">
          <a:solidFill>
            <a:schemeClr val="tx1"/>
          </a:solidFill>
          <a:latin typeface="+mn-lt"/>
          <a:ea typeface="+mn-ea"/>
          <a:cs typeface="+mn-cs"/>
        </a:defRPr>
      </a:lvl2pPr>
      <a:lvl3pPr marL="801654" algn="l" defTabSz="801654" rtl="0" eaLnBrk="1" latinLnBrk="0" hangingPunct="1">
        <a:defRPr sz="1578" kern="1200">
          <a:solidFill>
            <a:schemeClr val="tx1"/>
          </a:solidFill>
          <a:latin typeface="+mn-lt"/>
          <a:ea typeface="+mn-ea"/>
          <a:cs typeface="+mn-cs"/>
        </a:defRPr>
      </a:lvl3pPr>
      <a:lvl4pPr marL="1202482" algn="l" defTabSz="801654" rtl="0" eaLnBrk="1" latinLnBrk="0" hangingPunct="1">
        <a:defRPr sz="1578" kern="1200">
          <a:solidFill>
            <a:schemeClr val="tx1"/>
          </a:solidFill>
          <a:latin typeface="+mn-lt"/>
          <a:ea typeface="+mn-ea"/>
          <a:cs typeface="+mn-cs"/>
        </a:defRPr>
      </a:lvl4pPr>
      <a:lvl5pPr marL="1603309" algn="l" defTabSz="801654" rtl="0" eaLnBrk="1" latinLnBrk="0" hangingPunct="1">
        <a:defRPr sz="1578" kern="1200">
          <a:solidFill>
            <a:schemeClr val="tx1"/>
          </a:solidFill>
          <a:latin typeface="+mn-lt"/>
          <a:ea typeface="+mn-ea"/>
          <a:cs typeface="+mn-cs"/>
        </a:defRPr>
      </a:lvl5pPr>
      <a:lvl6pPr marL="2004136" algn="l" defTabSz="801654" rtl="0" eaLnBrk="1" latinLnBrk="0" hangingPunct="1">
        <a:defRPr sz="1578" kern="1200">
          <a:solidFill>
            <a:schemeClr val="tx1"/>
          </a:solidFill>
          <a:latin typeface="+mn-lt"/>
          <a:ea typeface="+mn-ea"/>
          <a:cs typeface="+mn-cs"/>
        </a:defRPr>
      </a:lvl6pPr>
      <a:lvl7pPr marL="2404963" algn="l" defTabSz="801654" rtl="0" eaLnBrk="1" latinLnBrk="0" hangingPunct="1">
        <a:defRPr sz="1578" kern="1200">
          <a:solidFill>
            <a:schemeClr val="tx1"/>
          </a:solidFill>
          <a:latin typeface="+mn-lt"/>
          <a:ea typeface="+mn-ea"/>
          <a:cs typeface="+mn-cs"/>
        </a:defRPr>
      </a:lvl7pPr>
      <a:lvl8pPr marL="2805791" algn="l" defTabSz="801654" rtl="0" eaLnBrk="1" latinLnBrk="0" hangingPunct="1">
        <a:defRPr sz="1578" kern="1200">
          <a:solidFill>
            <a:schemeClr val="tx1"/>
          </a:solidFill>
          <a:latin typeface="+mn-lt"/>
          <a:ea typeface="+mn-ea"/>
          <a:cs typeface="+mn-cs"/>
        </a:defRPr>
      </a:lvl8pPr>
      <a:lvl9pPr marL="3206618" algn="l" defTabSz="801654" rtl="0" eaLnBrk="1" latinLnBrk="0" hangingPunct="1">
        <a:defRPr sz="157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4844" y="402654"/>
            <a:ext cx="9218950" cy="14618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34844" y="2013259"/>
            <a:ext cx="9218950"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4844" y="7009643"/>
            <a:ext cx="2404944" cy="402652"/>
          </a:xfrm>
          <a:prstGeom prst="rect">
            <a:avLst/>
          </a:prstGeom>
        </p:spPr>
        <p:txBody>
          <a:bodyPr vert="horz" lIns="91440" tIns="45720" rIns="91440" bIns="45720" rtlCol="0" anchor="ctr"/>
          <a:lstStyle>
            <a:lvl1pPr algn="l">
              <a:defRPr sz="1323">
                <a:solidFill>
                  <a:schemeClr val="tx1">
                    <a:tint val="75000"/>
                  </a:schemeClr>
                </a:solidFill>
              </a:defRPr>
            </a:lvl1pPr>
          </a:lstStyle>
          <a:p>
            <a:fld id="{8947535A-7A88-4CA7-8BD9-031B444ED0CF}" type="datetime1">
              <a:rPr lang="en-US" smtClean="0"/>
              <a:t>6/30/2020</a:t>
            </a:fld>
            <a:endParaRPr lang="en-US"/>
          </a:p>
        </p:txBody>
      </p:sp>
      <p:sp>
        <p:nvSpPr>
          <p:cNvPr id="5" name="Footer Placeholder 4"/>
          <p:cNvSpPr>
            <a:spLocks noGrp="1"/>
          </p:cNvSpPr>
          <p:nvPr>
            <p:ph type="ftr" sz="quarter" idx="3"/>
          </p:nvPr>
        </p:nvSpPr>
        <p:spPr>
          <a:xfrm>
            <a:off x="3540612" y="7009643"/>
            <a:ext cx="3607415" cy="402652"/>
          </a:xfrm>
          <a:prstGeom prst="rect">
            <a:avLst/>
          </a:prstGeom>
        </p:spPr>
        <p:txBody>
          <a:bodyPr vert="horz" lIns="91440" tIns="45720" rIns="91440" bIns="45720" rtlCol="0" anchor="ctr"/>
          <a:lstStyle>
            <a:lvl1pPr algn="ctr">
              <a:defRPr sz="1323">
                <a:solidFill>
                  <a:schemeClr val="tx1">
                    <a:tint val="75000"/>
                  </a:schemeClr>
                </a:solidFill>
              </a:defRPr>
            </a:lvl1pPr>
          </a:lstStyle>
          <a:p>
            <a:r>
              <a:rPr lang="en-US"/>
              <a:t>© Akshay.P, Amey.W, Amruta.T, Bhakti.K, Gaurav.K, Omkar.P, Shreyas.P, Vyas </a:t>
            </a:r>
          </a:p>
        </p:txBody>
      </p:sp>
      <p:sp>
        <p:nvSpPr>
          <p:cNvPr id="6" name="Slide Number Placeholder 5"/>
          <p:cNvSpPr>
            <a:spLocks noGrp="1"/>
          </p:cNvSpPr>
          <p:nvPr>
            <p:ph type="sldNum" sz="quarter" idx="4"/>
          </p:nvPr>
        </p:nvSpPr>
        <p:spPr>
          <a:xfrm>
            <a:off x="7548850" y="7009643"/>
            <a:ext cx="2404944" cy="402652"/>
          </a:xfrm>
          <a:prstGeom prst="rect">
            <a:avLst/>
          </a:prstGeom>
        </p:spPr>
        <p:txBody>
          <a:bodyPr vert="horz" lIns="91440" tIns="45720" rIns="91440" bIns="45720" rtlCol="0" anchor="ctr"/>
          <a:lstStyle>
            <a:lvl1pPr algn="r">
              <a:defRPr sz="1323">
                <a:solidFill>
                  <a:schemeClr val="tx1">
                    <a:tint val="75000"/>
                  </a:schemeClr>
                </a:solidFill>
              </a:defRPr>
            </a:lvl1pPr>
          </a:lstStyle>
          <a:p>
            <a:fld id="{C12EB1E7-AF53-4536-BB4D-77A5DBC7F025}" type="slidenum">
              <a:rPr lang="en-US" smtClean="0"/>
              <a:pPr/>
              <a:t>‹#›</a:t>
            </a:fld>
            <a:endParaRPr lang="en-US"/>
          </a:p>
        </p:txBody>
      </p:sp>
      <p:pic>
        <p:nvPicPr>
          <p:cNvPr id="7" name="Picture 6" descr="A close up of a logo&#10;&#10;Description generated with very high confidence">
            <a:extLst>
              <a:ext uri="{FF2B5EF4-FFF2-40B4-BE49-F238E27FC236}">
                <a16:creationId xmlns:a16="http://schemas.microsoft.com/office/drawing/2014/main" id="{0EC261F9-40CC-43B4-8B70-ED2D15958B4A}"/>
              </a:ext>
            </a:extLst>
          </p:cNvPr>
          <p:cNvPicPr>
            <a:picLocks noChangeAspect="1"/>
          </p:cNvPicPr>
          <p:nvPr userDrawn="1"/>
        </p:nvPicPr>
        <p:blipFill rotWithShape="1">
          <a:blip r:embed="rId13"/>
          <a:srcRect l="6403" t="9337" r="11174" b="1500"/>
          <a:stretch/>
        </p:blipFill>
        <p:spPr>
          <a:xfrm>
            <a:off x="9710861" y="0"/>
            <a:ext cx="977777" cy="1037124"/>
          </a:xfrm>
          <a:prstGeom prst="rect">
            <a:avLst/>
          </a:prstGeom>
        </p:spPr>
      </p:pic>
      <p:sp>
        <p:nvSpPr>
          <p:cNvPr id="8" name="Rectangle 7">
            <a:extLst>
              <a:ext uri="{FF2B5EF4-FFF2-40B4-BE49-F238E27FC236}">
                <a16:creationId xmlns:a16="http://schemas.microsoft.com/office/drawing/2014/main" id="{FB53125A-0C8B-4DC5-9254-D6D28628B9D7}"/>
              </a:ext>
            </a:extLst>
          </p:cNvPr>
          <p:cNvSpPr/>
          <p:nvPr userDrawn="1"/>
        </p:nvSpPr>
        <p:spPr>
          <a:xfrm>
            <a:off x="9572623" y="1014877"/>
            <a:ext cx="1242567" cy="553998"/>
          </a:xfrm>
          <a:prstGeom prst="rect">
            <a:avLst/>
          </a:prstGeom>
        </p:spPr>
        <p:txBody>
          <a:bodyPr wrap="square">
            <a:spAutoFit/>
          </a:bodyPr>
          <a:lstStyle/>
          <a:p>
            <a:pPr algn="ctr">
              <a:spcAft>
                <a:spcPts val="600"/>
              </a:spcAft>
            </a:pPr>
            <a:r>
              <a:rPr lang="en-US" sz="1000">
                <a:solidFill>
                  <a:schemeClr val="tx1"/>
                </a:solidFill>
                <a:latin typeface="Arial"/>
                <a:cs typeface="Arial"/>
              </a:rPr>
              <a:t>“</a:t>
            </a:r>
            <a:r>
              <a:rPr lang="en-US" sz="1000" i="1">
                <a:solidFill>
                  <a:schemeClr val="tx1"/>
                </a:solidFill>
                <a:latin typeface="Arial"/>
                <a:cs typeface="Arial"/>
              </a:rPr>
              <a:t>Redefining your computing experience</a:t>
            </a:r>
            <a:r>
              <a:rPr lang="en-US" sz="1000">
                <a:solidFill>
                  <a:schemeClr val="tx1"/>
                </a:solidFill>
                <a:latin typeface="Arial"/>
                <a:cs typeface="Arial"/>
              </a:rPr>
              <a:t>”</a:t>
            </a:r>
          </a:p>
        </p:txBody>
      </p:sp>
    </p:spTree>
    <p:extLst>
      <p:ext uri="{BB962C8B-B14F-4D97-AF65-F5344CB8AC3E}">
        <p14:creationId xmlns:p14="http://schemas.microsoft.com/office/powerpoint/2010/main" val="539113452"/>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dt="0"/>
  <p:txStyles>
    <p:titleStyle>
      <a:lvl1pPr algn="l" defTabSz="1008400" rtl="0" eaLnBrk="1" latinLnBrk="0" hangingPunct="1">
        <a:lnSpc>
          <a:spcPct val="90000"/>
        </a:lnSpc>
        <a:spcBef>
          <a:spcPct val="0"/>
        </a:spcBef>
        <a:buNone/>
        <a:defRPr sz="4852" kern="1200">
          <a:solidFill>
            <a:schemeClr val="tx1"/>
          </a:solidFill>
          <a:latin typeface="+mj-lt"/>
          <a:ea typeface="+mj-ea"/>
          <a:cs typeface="+mj-cs"/>
        </a:defRPr>
      </a:lvl1pPr>
    </p:titleStyle>
    <p:bodyStyle>
      <a:lvl1pPr marL="252100" indent="-252100" algn="l" defTabSz="1008400" rtl="0" eaLnBrk="1" latinLnBrk="0" hangingPunct="1">
        <a:lnSpc>
          <a:spcPct val="90000"/>
        </a:lnSpc>
        <a:spcBef>
          <a:spcPts val="1103"/>
        </a:spcBef>
        <a:buFont typeface="Arial" panose="020B0604020202020204" pitchFamily="34" charset="0"/>
        <a:buChar char="•"/>
        <a:defRPr sz="3088" kern="1200">
          <a:solidFill>
            <a:schemeClr val="tx1"/>
          </a:solidFill>
          <a:latin typeface="+mn-lt"/>
          <a:ea typeface="+mn-ea"/>
          <a:cs typeface="+mn-cs"/>
        </a:defRPr>
      </a:lvl1pPr>
      <a:lvl2pPr marL="756300" indent="-252100" algn="l" defTabSz="1008400" rtl="0" eaLnBrk="1" latinLnBrk="0" hangingPunct="1">
        <a:lnSpc>
          <a:spcPct val="90000"/>
        </a:lnSpc>
        <a:spcBef>
          <a:spcPts val="551"/>
        </a:spcBef>
        <a:buFont typeface="Arial" panose="020B0604020202020204" pitchFamily="34" charset="0"/>
        <a:buChar char="•"/>
        <a:defRPr sz="2647" kern="1200">
          <a:solidFill>
            <a:schemeClr val="tx1"/>
          </a:solidFill>
          <a:latin typeface="+mn-lt"/>
          <a:ea typeface="+mn-ea"/>
          <a:cs typeface="+mn-cs"/>
        </a:defRPr>
      </a:lvl2pPr>
      <a:lvl3pPr marL="1260500" indent="-252100" algn="l" defTabSz="1008400" rtl="0" eaLnBrk="1" latinLnBrk="0" hangingPunct="1">
        <a:lnSpc>
          <a:spcPct val="90000"/>
        </a:lnSpc>
        <a:spcBef>
          <a:spcPts val="551"/>
        </a:spcBef>
        <a:buFont typeface="Arial" panose="020B0604020202020204" pitchFamily="34" charset="0"/>
        <a:buChar char="•"/>
        <a:defRPr sz="2206" kern="1200">
          <a:solidFill>
            <a:schemeClr val="tx1"/>
          </a:solidFill>
          <a:latin typeface="+mn-lt"/>
          <a:ea typeface="+mn-ea"/>
          <a:cs typeface="+mn-cs"/>
        </a:defRPr>
      </a:lvl3pPr>
      <a:lvl4pPr marL="17647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4pPr>
      <a:lvl5pPr marL="22689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5pPr>
      <a:lvl6pPr marL="27731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6pPr>
      <a:lvl7pPr marL="32773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7pPr>
      <a:lvl8pPr marL="37815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8pPr>
      <a:lvl9pPr marL="4285701" indent="-252100" algn="l" defTabSz="1008400" rtl="0" eaLnBrk="1" latinLnBrk="0" hangingPunct="1">
        <a:lnSpc>
          <a:spcPct val="90000"/>
        </a:lnSpc>
        <a:spcBef>
          <a:spcPts val="551"/>
        </a:spcBef>
        <a:buFont typeface="Arial" panose="020B0604020202020204" pitchFamily="34" charset="0"/>
        <a:buChar char="•"/>
        <a:defRPr sz="1985" kern="1200">
          <a:solidFill>
            <a:schemeClr val="tx1"/>
          </a:solidFill>
          <a:latin typeface="+mn-lt"/>
          <a:ea typeface="+mn-ea"/>
          <a:cs typeface="+mn-cs"/>
        </a:defRPr>
      </a:lvl9pPr>
    </p:bodyStyle>
    <p:otherStyle>
      <a:defPPr>
        <a:defRPr lang="en-US"/>
      </a:defPPr>
      <a:lvl1pPr marL="0" algn="l" defTabSz="1008400" rtl="0" eaLnBrk="1" latinLnBrk="0" hangingPunct="1">
        <a:defRPr sz="1985" kern="1200">
          <a:solidFill>
            <a:schemeClr val="tx1"/>
          </a:solidFill>
          <a:latin typeface="+mn-lt"/>
          <a:ea typeface="+mn-ea"/>
          <a:cs typeface="+mn-cs"/>
        </a:defRPr>
      </a:lvl1pPr>
      <a:lvl2pPr marL="504200" algn="l" defTabSz="1008400" rtl="0" eaLnBrk="1" latinLnBrk="0" hangingPunct="1">
        <a:defRPr sz="1985" kern="1200">
          <a:solidFill>
            <a:schemeClr val="tx1"/>
          </a:solidFill>
          <a:latin typeface="+mn-lt"/>
          <a:ea typeface="+mn-ea"/>
          <a:cs typeface="+mn-cs"/>
        </a:defRPr>
      </a:lvl2pPr>
      <a:lvl3pPr marL="1008400" algn="l" defTabSz="1008400" rtl="0" eaLnBrk="1" latinLnBrk="0" hangingPunct="1">
        <a:defRPr sz="1985" kern="1200">
          <a:solidFill>
            <a:schemeClr val="tx1"/>
          </a:solidFill>
          <a:latin typeface="+mn-lt"/>
          <a:ea typeface="+mn-ea"/>
          <a:cs typeface="+mn-cs"/>
        </a:defRPr>
      </a:lvl3pPr>
      <a:lvl4pPr marL="1512600" algn="l" defTabSz="1008400" rtl="0" eaLnBrk="1" latinLnBrk="0" hangingPunct="1">
        <a:defRPr sz="1985" kern="1200">
          <a:solidFill>
            <a:schemeClr val="tx1"/>
          </a:solidFill>
          <a:latin typeface="+mn-lt"/>
          <a:ea typeface="+mn-ea"/>
          <a:cs typeface="+mn-cs"/>
        </a:defRPr>
      </a:lvl4pPr>
      <a:lvl5pPr marL="2016801" algn="l" defTabSz="1008400" rtl="0" eaLnBrk="1" latinLnBrk="0" hangingPunct="1">
        <a:defRPr sz="1985" kern="1200">
          <a:solidFill>
            <a:schemeClr val="tx1"/>
          </a:solidFill>
          <a:latin typeface="+mn-lt"/>
          <a:ea typeface="+mn-ea"/>
          <a:cs typeface="+mn-cs"/>
        </a:defRPr>
      </a:lvl5pPr>
      <a:lvl6pPr marL="2521001" algn="l" defTabSz="1008400" rtl="0" eaLnBrk="1" latinLnBrk="0" hangingPunct="1">
        <a:defRPr sz="1985" kern="1200">
          <a:solidFill>
            <a:schemeClr val="tx1"/>
          </a:solidFill>
          <a:latin typeface="+mn-lt"/>
          <a:ea typeface="+mn-ea"/>
          <a:cs typeface="+mn-cs"/>
        </a:defRPr>
      </a:lvl6pPr>
      <a:lvl7pPr marL="3025201" algn="l" defTabSz="1008400" rtl="0" eaLnBrk="1" latinLnBrk="0" hangingPunct="1">
        <a:defRPr sz="1985" kern="1200">
          <a:solidFill>
            <a:schemeClr val="tx1"/>
          </a:solidFill>
          <a:latin typeface="+mn-lt"/>
          <a:ea typeface="+mn-ea"/>
          <a:cs typeface="+mn-cs"/>
        </a:defRPr>
      </a:lvl7pPr>
      <a:lvl8pPr marL="3529401" algn="l" defTabSz="1008400" rtl="0" eaLnBrk="1" latinLnBrk="0" hangingPunct="1">
        <a:defRPr sz="1985" kern="1200">
          <a:solidFill>
            <a:schemeClr val="tx1"/>
          </a:solidFill>
          <a:latin typeface="+mn-lt"/>
          <a:ea typeface="+mn-ea"/>
          <a:cs typeface="+mn-cs"/>
        </a:defRPr>
      </a:lvl8pPr>
      <a:lvl9pPr marL="4033601" algn="l" defTabSz="1008400" rtl="0" eaLnBrk="1" latinLnBrk="0" hangingPunct="1">
        <a:defRPr sz="19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2.jpe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31.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32.jpeg"/><Relationship Id="rId3" Type="http://schemas.openxmlformats.org/officeDocument/2006/relationships/diagramLayout" Target="../diagrams/layout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31.jpeg"/><Relationship Id="rId2" Type="http://schemas.openxmlformats.org/officeDocument/2006/relationships/diagramData" Target="../diagrams/data4.xml"/><Relationship Id="rId16" Type="http://schemas.openxmlformats.org/officeDocument/2006/relationships/image" Target="../media/image52.sv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47.png"/><Relationship Id="rId5" Type="http://schemas.openxmlformats.org/officeDocument/2006/relationships/diagramColors" Target="../diagrams/colors4.xml"/><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33.jpeg"/><Relationship Id="rId4" Type="http://schemas.openxmlformats.org/officeDocument/2006/relationships/diagramQuickStyle" Target="../diagrams/quickStyle4.xml"/><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slide" Target="slide18.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slide" Target="slide17.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slide" Target="slide23.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22.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74.svg"/><Relationship Id="rId5" Type="http://schemas.openxmlformats.org/officeDocument/2006/relationships/diagramQuickStyle" Target="../diagrams/quickStyle9.xml"/><Relationship Id="rId10" Type="http://schemas.openxmlformats.org/officeDocument/2006/relationships/image" Target="../media/image73.png"/><Relationship Id="rId4" Type="http://schemas.openxmlformats.org/officeDocument/2006/relationships/diagramLayout" Target="../diagrams/layout9.xml"/><Relationship Id="rId9" Type="http://schemas.openxmlformats.org/officeDocument/2006/relationships/image" Target="../media/image72.sv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slide" Target="slide26.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slide" Target="slide25.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slide" Target="slide28.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32.jpeg"/><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33.jpe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39.xml"/><Relationship Id="rId5" Type="http://schemas.openxmlformats.org/officeDocument/2006/relationships/image" Target="../media/image88.png"/><Relationship Id="rId4" Type="http://schemas.openxmlformats.org/officeDocument/2006/relationships/slide" Target="slide38.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diagramData" Target="../diagrams/data16.xml"/><Relationship Id="rId18" Type="http://schemas.openxmlformats.org/officeDocument/2006/relationships/image" Target="../media/image33.jpe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17" Type="http://schemas.microsoft.com/office/2007/relationships/diagramDrawing" Target="../diagrams/drawing16.xml"/><Relationship Id="rId2" Type="http://schemas.openxmlformats.org/officeDocument/2006/relationships/notesSlide" Target="../notesSlides/notesSlide10.xml"/><Relationship Id="rId16" Type="http://schemas.openxmlformats.org/officeDocument/2006/relationships/diagramColors" Target="../diagrams/colors16.xml"/><Relationship Id="rId20"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5" Type="http://schemas.openxmlformats.org/officeDocument/2006/relationships/diagramQuickStyle" Target="../diagrams/quickStyle16.xml"/><Relationship Id="rId10" Type="http://schemas.openxmlformats.org/officeDocument/2006/relationships/diagramQuickStyle" Target="../diagrams/quickStyle15.xml"/><Relationship Id="rId19" Type="http://schemas.openxmlformats.org/officeDocument/2006/relationships/image" Target="../media/image32.jpeg"/><Relationship Id="rId4" Type="http://schemas.openxmlformats.org/officeDocument/2006/relationships/diagramLayout" Target="../diagrams/layout14.xml"/><Relationship Id="rId9" Type="http://schemas.openxmlformats.org/officeDocument/2006/relationships/diagramLayout" Target="../diagrams/layout15.xml"/><Relationship Id="rId14" Type="http://schemas.openxmlformats.org/officeDocument/2006/relationships/diagramLayout" Target="../diagrams/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6.xml"/><Relationship Id="rId3" Type="http://schemas.openxmlformats.org/officeDocument/2006/relationships/diagramLayout" Target="../diagrams/layout1.xml"/><Relationship Id="rId7" Type="http://schemas.openxmlformats.org/officeDocument/2006/relationships/image" Target="../media/image15.jpeg"/><Relationship Id="rId12"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slide" Target="slide5.xml"/><Relationship Id="rId5" Type="http://schemas.openxmlformats.org/officeDocument/2006/relationships/diagramColors" Target="../diagrams/colors1.xml"/><Relationship Id="rId15" Type="http://schemas.openxmlformats.org/officeDocument/2006/relationships/slide" Target="slide7.xml"/><Relationship Id="rId10" Type="http://schemas.openxmlformats.org/officeDocument/2006/relationships/image" Target="../media/image18.png"/><Relationship Id="rId4" Type="http://schemas.openxmlformats.org/officeDocument/2006/relationships/diagramQuickStyle" Target="../diagrams/quickStyle1.xml"/><Relationship Id="rId9" Type="http://schemas.openxmlformats.org/officeDocument/2006/relationships/image" Target="../media/image17.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slide" Target="slide42.xml"/><Relationship Id="rId5" Type="http://schemas.openxmlformats.org/officeDocument/2006/relationships/image" Target="../media/image93.png"/><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diagramColors" Target="../diagrams/colors18.xml"/><Relationship Id="rId3" Type="http://schemas.openxmlformats.org/officeDocument/2006/relationships/diagramLayout" Target="../diagrams/layout17.xml"/><Relationship Id="rId7" Type="http://schemas.openxmlformats.org/officeDocument/2006/relationships/image" Target="../media/image33.jpeg"/><Relationship Id="rId12" Type="http://schemas.openxmlformats.org/officeDocument/2006/relationships/diagramQuickStyle" Target="../diagrams/quickStyle18.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11" Type="http://schemas.openxmlformats.org/officeDocument/2006/relationships/diagramLayout" Target="../diagrams/layout18.xml"/><Relationship Id="rId5" Type="http://schemas.openxmlformats.org/officeDocument/2006/relationships/diagramColors" Target="../diagrams/colors17.xml"/><Relationship Id="rId10" Type="http://schemas.openxmlformats.org/officeDocument/2006/relationships/diagramData" Target="../diagrams/data18.xml"/><Relationship Id="rId4" Type="http://schemas.openxmlformats.org/officeDocument/2006/relationships/diagramQuickStyle" Target="../diagrams/quickStyle17.xml"/><Relationship Id="rId9" Type="http://schemas.openxmlformats.org/officeDocument/2006/relationships/image" Target="../media/image31.jpeg"/><Relationship Id="rId14" Type="http://schemas.microsoft.com/office/2007/relationships/diagramDrawing" Target="../diagrams/drawing18.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07.sv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47.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slide" Target="slide46.xml"/><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50.xml"/><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slide" Target="slide49.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image" Target="../media/image126.png"/><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57.xml"/></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image" Target="../media/image132.png"/><Relationship Id="rId4" Type="http://schemas.openxmlformats.org/officeDocument/2006/relationships/slide" Target="slide59.xml"/></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62.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diagramLayout" Target="../diagrams/layout20.xml"/><Relationship Id="rId7" Type="http://schemas.openxmlformats.org/officeDocument/2006/relationships/image" Target="../media/image140.jpe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68.xml"/></Relationships>
</file>

<file path=ppt/slides/_rels/slide68.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7.png"/><Relationship Id="rId18" Type="http://schemas.openxmlformats.org/officeDocument/2006/relationships/image" Target="../media/image152.svg"/><Relationship Id="rId3" Type="http://schemas.openxmlformats.org/officeDocument/2006/relationships/diagramLayout" Target="../diagrams/layout21.xml"/><Relationship Id="rId7" Type="http://schemas.openxmlformats.org/officeDocument/2006/relationships/image" Target="../media/image143.png"/><Relationship Id="rId12" Type="http://schemas.openxmlformats.org/officeDocument/2006/relationships/image" Target="../media/image72.svg"/><Relationship Id="rId17" Type="http://schemas.openxmlformats.org/officeDocument/2006/relationships/image" Target="../media/image151.png"/><Relationship Id="rId2" Type="http://schemas.openxmlformats.org/officeDocument/2006/relationships/diagramData" Target="../diagrams/data21.xml"/><Relationship Id="rId16" Type="http://schemas.openxmlformats.org/officeDocument/2006/relationships/image" Target="../media/image150.svg"/><Relationship Id="rId20" Type="http://schemas.openxmlformats.org/officeDocument/2006/relationships/image" Target="../media/image154.svg"/><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image" Target="../media/image71.png"/><Relationship Id="rId5" Type="http://schemas.openxmlformats.org/officeDocument/2006/relationships/diagramColors" Target="../diagrams/colors21.xml"/><Relationship Id="rId15" Type="http://schemas.openxmlformats.org/officeDocument/2006/relationships/image" Target="../media/image149.png"/><Relationship Id="rId10" Type="http://schemas.openxmlformats.org/officeDocument/2006/relationships/image" Target="../media/image146.svg"/><Relationship Id="rId19" Type="http://schemas.openxmlformats.org/officeDocument/2006/relationships/image" Target="../media/image153.png"/><Relationship Id="rId4" Type="http://schemas.openxmlformats.org/officeDocument/2006/relationships/diagramQuickStyle" Target="../diagrams/quickStyle21.xml"/><Relationship Id="rId9" Type="http://schemas.openxmlformats.org/officeDocument/2006/relationships/image" Target="../media/image145.png"/><Relationship Id="rId14" Type="http://schemas.openxmlformats.org/officeDocument/2006/relationships/image" Target="../media/image148.svg"/></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70.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6.jpeg"/><Relationship Id="rId3" Type="http://schemas.openxmlformats.org/officeDocument/2006/relationships/diagramLayout" Target="../diagrams/layout2.xml"/><Relationship Id="rId7" Type="http://schemas.openxmlformats.org/officeDocument/2006/relationships/image" Target="../media/image24.png"/><Relationship Id="rId12" Type="http://schemas.microsoft.com/office/2007/relationships/diagramDrawing" Target="../diagrams/drawing3.xml"/><Relationship Id="rId17" Type="http://schemas.openxmlformats.org/officeDocument/2006/relationships/image" Target="../media/image30.jpeg"/><Relationship Id="rId2" Type="http://schemas.openxmlformats.org/officeDocument/2006/relationships/diagramData" Target="../diagrams/data2.xml"/><Relationship Id="rId16" Type="http://schemas.openxmlformats.org/officeDocument/2006/relationships/image" Target="../media/image29.jpe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5" Type="http://schemas.openxmlformats.org/officeDocument/2006/relationships/image" Target="../media/image28.jpeg"/><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34.png"/><Relationship Id="rId10" Type="http://schemas.openxmlformats.org/officeDocument/2006/relationships/slide" Target="slide11.xml"/><Relationship Id="rId4" Type="http://schemas.openxmlformats.org/officeDocument/2006/relationships/image" Target="../media/image33.jpe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jpeg"/><Relationship Id="rId5" Type="http://schemas.openxmlformats.org/officeDocument/2006/relationships/slide" Target="slide9.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F14EF4D-FF62-4AEB-A2C3-E8C2283F2E7C}"/>
              </a:ext>
            </a:extLst>
          </p:cNvPr>
          <p:cNvSpPr/>
          <p:nvPr/>
        </p:nvSpPr>
        <p:spPr>
          <a:xfrm>
            <a:off x="0" y="0"/>
            <a:ext cx="10688638" cy="71824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D5823E60-AF96-4D79-AD19-E3CED98093DB}"/>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8" name="Rectangle 7">
            <a:extLst>
              <a:ext uri="{FF2B5EF4-FFF2-40B4-BE49-F238E27FC236}">
                <a16:creationId xmlns:a16="http://schemas.microsoft.com/office/drawing/2014/main" id="{BDCB839E-4CBE-457D-83E4-5470239D4290}"/>
              </a:ext>
            </a:extLst>
          </p:cNvPr>
          <p:cNvSpPr/>
          <p:nvPr/>
        </p:nvSpPr>
        <p:spPr>
          <a:xfrm>
            <a:off x="415947" y="1528644"/>
            <a:ext cx="5343525" cy="369332"/>
          </a:xfrm>
          <a:prstGeom prst="rect">
            <a:avLst/>
          </a:prstGeom>
        </p:spPr>
        <p:txBody>
          <a:bodyPr anchor="t">
            <a:spAutoFit/>
          </a:bodyPr>
          <a:lstStyle/>
          <a:p>
            <a:endParaRPr lang="en-US">
              <a:cs typeface="Calibri"/>
            </a:endParaRPr>
          </a:p>
        </p:txBody>
      </p:sp>
      <p:sp>
        <p:nvSpPr>
          <p:cNvPr id="2" name="TextBox 1">
            <a:extLst>
              <a:ext uri="{FF2B5EF4-FFF2-40B4-BE49-F238E27FC236}">
                <a16:creationId xmlns:a16="http://schemas.microsoft.com/office/drawing/2014/main" id="{03ED64DD-67C7-4C9D-8309-64D03C2FB0E8}"/>
              </a:ext>
            </a:extLst>
          </p:cNvPr>
          <p:cNvSpPr txBox="1"/>
          <p:nvPr/>
        </p:nvSpPr>
        <p:spPr>
          <a:xfrm>
            <a:off x="1714369" y="821878"/>
            <a:ext cx="1143262" cy="461665"/>
          </a:xfrm>
          <a:prstGeom prst="rect">
            <a:avLst/>
          </a:prstGeom>
          <a:noFill/>
        </p:spPr>
        <p:txBody>
          <a:bodyPr wrap="none" rtlCol="0">
            <a:spAutoFit/>
          </a:bodyPr>
          <a:lstStyle/>
          <a:p>
            <a:r>
              <a:rPr lang="en-IN" sz="2400">
                <a:solidFill>
                  <a:srgbClr val="C00000"/>
                </a:solidFill>
              </a:rPr>
              <a:t>Bolt 1.0</a:t>
            </a:r>
          </a:p>
        </p:txBody>
      </p:sp>
      <p:sp>
        <p:nvSpPr>
          <p:cNvPr id="3" name="TextBox 2">
            <a:extLst>
              <a:ext uri="{FF2B5EF4-FFF2-40B4-BE49-F238E27FC236}">
                <a16:creationId xmlns:a16="http://schemas.microsoft.com/office/drawing/2014/main" id="{0BB50F17-8DC1-411B-AE89-1F4696CDEB98}"/>
              </a:ext>
            </a:extLst>
          </p:cNvPr>
          <p:cNvSpPr txBox="1"/>
          <p:nvPr/>
        </p:nvSpPr>
        <p:spPr>
          <a:xfrm>
            <a:off x="7662299" y="729544"/>
            <a:ext cx="2286203" cy="646331"/>
          </a:xfrm>
          <a:prstGeom prst="rect">
            <a:avLst/>
          </a:prstGeom>
          <a:noFill/>
        </p:spPr>
        <p:txBody>
          <a:bodyPr wrap="none" rtlCol="0">
            <a:spAutoFit/>
          </a:bodyPr>
          <a:lstStyle/>
          <a:p>
            <a:r>
              <a:rPr lang="en-IN" sz="3600">
                <a:solidFill>
                  <a:schemeClr val="accent1"/>
                </a:solidFill>
              </a:rPr>
              <a:t>Bolt </a:t>
            </a:r>
            <a:r>
              <a:rPr lang="en-IN" sz="3600" err="1">
                <a:solidFill>
                  <a:schemeClr val="accent1"/>
                </a:solidFill>
              </a:rPr>
              <a:t>Elegna</a:t>
            </a:r>
            <a:endParaRPr lang="en-IN" sz="3600">
              <a:solidFill>
                <a:schemeClr val="accent1"/>
              </a:solidFill>
            </a:endParaRPr>
          </a:p>
        </p:txBody>
      </p:sp>
      <p:sp>
        <p:nvSpPr>
          <p:cNvPr id="7" name="TextBox 6">
            <a:extLst>
              <a:ext uri="{FF2B5EF4-FFF2-40B4-BE49-F238E27FC236}">
                <a16:creationId xmlns:a16="http://schemas.microsoft.com/office/drawing/2014/main" id="{34F1FA23-2181-4443-8695-94B838C91BFF}"/>
              </a:ext>
            </a:extLst>
          </p:cNvPr>
          <p:cNvSpPr txBox="1"/>
          <p:nvPr/>
        </p:nvSpPr>
        <p:spPr>
          <a:xfrm>
            <a:off x="445669" y="1934531"/>
            <a:ext cx="2908489" cy="769441"/>
          </a:xfrm>
          <a:prstGeom prst="rect">
            <a:avLst/>
          </a:prstGeom>
          <a:noFill/>
        </p:spPr>
        <p:txBody>
          <a:bodyPr wrap="none" rtlCol="0">
            <a:spAutoFit/>
          </a:bodyPr>
          <a:lstStyle/>
          <a:p>
            <a:r>
              <a:rPr lang="en-IN" sz="4400">
                <a:solidFill>
                  <a:schemeClr val="accent4"/>
                </a:solidFill>
              </a:rPr>
              <a:t>Bolt Lite 2.0</a:t>
            </a:r>
          </a:p>
        </p:txBody>
      </p:sp>
      <p:sp>
        <p:nvSpPr>
          <p:cNvPr id="9" name="TextBox 8">
            <a:extLst>
              <a:ext uri="{FF2B5EF4-FFF2-40B4-BE49-F238E27FC236}">
                <a16:creationId xmlns:a16="http://schemas.microsoft.com/office/drawing/2014/main" id="{271D19AF-2B90-481B-8DBF-57CB7396359D}"/>
              </a:ext>
            </a:extLst>
          </p:cNvPr>
          <p:cNvSpPr txBox="1"/>
          <p:nvPr/>
        </p:nvSpPr>
        <p:spPr>
          <a:xfrm>
            <a:off x="7299574" y="2421778"/>
            <a:ext cx="2259106" cy="553998"/>
          </a:xfrm>
          <a:prstGeom prst="rect">
            <a:avLst/>
          </a:prstGeom>
          <a:noFill/>
        </p:spPr>
        <p:txBody>
          <a:bodyPr wrap="square" rtlCol="0">
            <a:spAutoFit/>
          </a:bodyPr>
          <a:lstStyle/>
          <a:p>
            <a:r>
              <a:rPr lang="en-IN" sz="3000">
                <a:solidFill>
                  <a:srgbClr val="002060"/>
                </a:solidFill>
              </a:rPr>
              <a:t>Bolt Lite Pro</a:t>
            </a:r>
          </a:p>
        </p:txBody>
      </p:sp>
      <p:sp>
        <p:nvSpPr>
          <p:cNvPr id="10" name="TextBox 9">
            <a:extLst>
              <a:ext uri="{FF2B5EF4-FFF2-40B4-BE49-F238E27FC236}">
                <a16:creationId xmlns:a16="http://schemas.microsoft.com/office/drawing/2014/main" id="{4F8590C1-45E3-496C-B5B6-97492394986D}"/>
              </a:ext>
            </a:extLst>
          </p:cNvPr>
          <p:cNvSpPr txBox="1"/>
          <p:nvPr/>
        </p:nvSpPr>
        <p:spPr>
          <a:xfrm>
            <a:off x="4124498" y="4498591"/>
            <a:ext cx="2439642" cy="615553"/>
          </a:xfrm>
          <a:prstGeom prst="rect">
            <a:avLst/>
          </a:prstGeom>
          <a:noFill/>
        </p:spPr>
        <p:txBody>
          <a:bodyPr wrap="none" rtlCol="0">
            <a:spAutoFit/>
          </a:bodyPr>
          <a:lstStyle/>
          <a:p>
            <a:r>
              <a:rPr lang="en-IN" sz="3400">
                <a:solidFill>
                  <a:schemeClr val="accent2">
                    <a:lumMod val="50000"/>
                  </a:schemeClr>
                </a:solidFill>
              </a:rPr>
              <a:t>Bolt Lite Fast</a:t>
            </a:r>
          </a:p>
        </p:txBody>
      </p:sp>
      <p:sp>
        <p:nvSpPr>
          <p:cNvPr id="12" name="TextBox 11">
            <a:extLst>
              <a:ext uri="{FF2B5EF4-FFF2-40B4-BE49-F238E27FC236}">
                <a16:creationId xmlns:a16="http://schemas.microsoft.com/office/drawing/2014/main" id="{C77801FC-FADE-4F29-AED6-AC479133A005}"/>
              </a:ext>
            </a:extLst>
          </p:cNvPr>
          <p:cNvSpPr txBox="1"/>
          <p:nvPr/>
        </p:nvSpPr>
        <p:spPr>
          <a:xfrm>
            <a:off x="1646511" y="3858829"/>
            <a:ext cx="1707647" cy="461665"/>
          </a:xfrm>
          <a:prstGeom prst="rect">
            <a:avLst/>
          </a:prstGeom>
          <a:noFill/>
        </p:spPr>
        <p:txBody>
          <a:bodyPr wrap="none" rtlCol="0">
            <a:spAutoFit/>
          </a:bodyPr>
          <a:lstStyle/>
          <a:p>
            <a:r>
              <a:rPr lang="en-IN" sz="2400" err="1">
                <a:solidFill>
                  <a:schemeClr val="accent5">
                    <a:lumMod val="60000"/>
                    <a:lumOff val="40000"/>
                  </a:schemeClr>
                </a:solidFill>
              </a:rPr>
              <a:t>FlexiBolt</a:t>
            </a:r>
            <a:r>
              <a:rPr lang="en-IN" sz="2400">
                <a:solidFill>
                  <a:schemeClr val="accent5">
                    <a:lumMod val="60000"/>
                    <a:lumOff val="40000"/>
                  </a:schemeClr>
                </a:solidFill>
              </a:rPr>
              <a:t> 2.0</a:t>
            </a:r>
          </a:p>
        </p:txBody>
      </p:sp>
      <p:sp>
        <p:nvSpPr>
          <p:cNvPr id="13" name="TextBox 12">
            <a:extLst>
              <a:ext uri="{FF2B5EF4-FFF2-40B4-BE49-F238E27FC236}">
                <a16:creationId xmlns:a16="http://schemas.microsoft.com/office/drawing/2014/main" id="{EC652E44-390E-462D-A8D7-37E45958BD3C}"/>
              </a:ext>
            </a:extLst>
          </p:cNvPr>
          <p:cNvSpPr txBox="1"/>
          <p:nvPr/>
        </p:nvSpPr>
        <p:spPr>
          <a:xfrm>
            <a:off x="2068425" y="5799171"/>
            <a:ext cx="2355132" cy="523220"/>
          </a:xfrm>
          <a:prstGeom prst="rect">
            <a:avLst/>
          </a:prstGeom>
          <a:noFill/>
        </p:spPr>
        <p:txBody>
          <a:bodyPr wrap="none" rtlCol="0">
            <a:spAutoFit/>
          </a:bodyPr>
          <a:lstStyle/>
          <a:p>
            <a:r>
              <a:rPr lang="en-IN" sz="2800" b="1">
                <a:solidFill>
                  <a:srgbClr val="FFFF00"/>
                </a:solidFill>
              </a:rPr>
              <a:t>Bolt Ultra Max</a:t>
            </a:r>
          </a:p>
        </p:txBody>
      </p:sp>
      <p:sp>
        <p:nvSpPr>
          <p:cNvPr id="14" name="TextBox 13">
            <a:extLst>
              <a:ext uri="{FF2B5EF4-FFF2-40B4-BE49-F238E27FC236}">
                <a16:creationId xmlns:a16="http://schemas.microsoft.com/office/drawing/2014/main" id="{3E148400-4F6F-4934-B946-434E2F482AA1}"/>
              </a:ext>
            </a:extLst>
          </p:cNvPr>
          <p:cNvSpPr txBox="1"/>
          <p:nvPr/>
        </p:nvSpPr>
        <p:spPr>
          <a:xfrm>
            <a:off x="6442240" y="5799171"/>
            <a:ext cx="3875933" cy="769441"/>
          </a:xfrm>
          <a:prstGeom prst="rect">
            <a:avLst/>
          </a:prstGeom>
          <a:noFill/>
        </p:spPr>
        <p:txBody>
          <a:bodyPr wrap="none" rtlCol="0">
            <a:spAutoFit/>
          </a:bodyPr>
          <a:lstStyle/>
          <a:p>
            <a:r>
              <a:rPr lang="en-IN" sz="4400">
                <a:solidFill>
                  <a:schemeClr val="accent4">
                    <a:lumMod val="75000"/>
                  </a:schemeClr>
                </a:solidFill>
              </a:rPr>
              <a:t>Bolt </a:t>
            </a:r>
            <a:r>
              <a:rPr lang="en-IN" sz="4400" err="1">
                <a:solidFill>
                  <a:schemeClr val="accent4">
                    <a:lumMod val="75000"/>
                  </a:schemeClr>
                </a:solidFill>
              </a:rPr>
              <a:t>Elegna</a:t>
            </a:r>
            <a:r>
              <a:rPr lang="en-IN" sz="4400">
                <a:solidFill>
                  <a:schemeClr val="accent4">
                    <a:lumMod val="75000"/>
                  </a:schemeClr>
                </a:solidFill>
              </a:rPr>
              <a:t> Max</a:t>
            </a:r>
          </a:p>
        </p:txBody>
      </p:sp>
      <p:sp>
        <p:nvSpPr>
          <p:cNvPr id="15" name="TextBox 14">
            <a:extLst>
              <a:ext uri="{FF2B5EF4-FFF2-40B4-BE49-F238E27FC236}">
                <a16:creationId xmlns:a16="http://schemas.microsoft.com/office/drawing/2014/main" id="{6F420A89-74EE-4584-8DD2-519F53C028E1}"/>
              </a:ext>
            </a:extLst>
          </p:cNvPr>
          <p:cNvSpPr txBox="1"/>
          <p:nvPr/>
        </p:nvSpPr>
        <p:spPr>
          <a:xfrm>
            <a:off x="7771011" y="4032031"/>
            <a:ext cx="1787669" cy="707886"/>
          </a:xfrm>
          <a:prstGeom prst="rect">
            <a:avLst/>
          </a:prstGeom>
          <a:noFill/>
        </p:spPr>
        <p:txBody>
          <a:bodyPr wrap="none" rtlCol="0">
            <a:spAutoFit/>
          </a:bodyPr>
          <a:lstStyle/>
          <a:p>
            <a:r>
              <a:rPr lang="en-IN" sz="4000">
                <a:solidFill>
                  <a:srgbClr val="92D050"/>
                </a:solidFill>
              </a:rPr>
              <a:t>Bolt 3.0</a:t>
            </a:r>
          </a:p>
        </p:txBody>
      </p:sp>
      <p:sp>
        <p:nvSpPr>
          <p:cNvPr id="16" name="TextBox 15">
            <a:extLst>
              <a:ext uri="{FF2B5EF4-FFF2-40B4-BE49-F238E27FC236}">
                <a16:creationId xmlns:a16="http://schemas.microsoft.com/office/drawing/2014/main" id="{8B3980C1-6C56-4900-B19C-1020B95DD61E}"/>
              </a:ext>
            </a:extLst>
          </p:cNvPr>
          <p:cNvSpPr txBox="1"/>
          <p:nvPr/>
        </p:nvSpPr>
        <p:spPr>
          <a:xfrm>
            <a:off x="4572000" y="1170471"/>
            <a:ext cx="1626622" cy="553998"/>
          </a:xfrm>
          <a:prstGeom prst="rect">
            <a:avLst/>
          </a:prstGeom>
          <a:noFill/>
        </p:spPr>
        <p:txBody>
          <a:bodyPr wrap="square" rtlCol="0">
            <a:spAutoFit/>
          </a:bodyPr>
          <a:lstStyle/>
          <a:p>
            <a:r>
              <a:rPr lang="en-IN" sz="3000">
                <a:solidFill>
                  <a:srgbClr val="00B050"/>
                </a:solidFill>
              </a:rPr>
              <a:t>Bolt 3.0</a:t>
            </a:r>
          </a:p>
        </p:txBody>
      </p:sp>
      <p:pic>
        <p:nvPicPr>
          <p:cNvPr id="17" name="Picture 3" descr="A close up of a logo&#10;&#10;Description generated with very high confidence">
            <a:extLst>
              <a:ext uri="{FF2B5EF4-FFF2-40B4-BE49-F238E27FC236}">
                <a16:creationId xmlns:a16="http://schemas.microsoft.com/office/drawing/2014/main" id="{688DF53C-CFDF-436D-9AE2-2442AD965576}"/>
              </a:ext>
            </a:extLst>
          </p:cNvPr>
          <p:cNvPicPr>
            <a:picLocks noChangeAspect="1"/>
          </p:cNvPicPr>
          <p:nvPr/>
        </p:nvPicPr>
        <p:blipFill rotWithShape="1">
          <a:blip r:embed="rId2"/>
          <a:srcRect t="9338" r="1" b="1500"/>
          <a:stretch/>
        </p:blipFill>
        <p:spPr>
          <a:xfrm>
            <a:off x="3245991" y="1592110"/>
            <a:ext cx="3920345" cy="3569086"/>
          </a:xfrm>
          <a:prstGeom prst="rect">
            <a:avLst/>
          </a:prstGeom>
        </p:spPr>
      </p:pic>
      <p:sp>
        <p:nvSpPr>
          <p:cNvPr id="6" name="Rectangle 5">
            <a:extLst>
              <a:ext uri="{FF2B5EF4-FFF2-40B4-BE49-F238E27FC236}">
                <a16:creationId xmlns:a16="http://schemas.microsoft.com/office/drawing/2014/main" id="{0B186C92-011F-49D2-9C55-06DBC1BF429C}"/>
              </a:ext>
            </a:extLst>
          </p:cNvPr>
          <p:cNvSpPr/>
          <p:nvPr/>
        </p:nvSpPr>
        <p:spPr>
          <a:xfrm>
            <a:off x="3087709" y="5185352"/>
            <a:ext cx="4275529" cy="369332"/>
          </a:xfrm>
          <a:prstGeom prst="rect">
            <a:avLst/>
          </a:prstGeom>
        </p:spPr>
        <p:txBody>
          <a:bodyPr wrap="none">
            <a:spAutoFit/>
          </a:bodyPr>
          <a:lstStyle/>
          <a:p>
            <a:pPr>
              <a:spcAft>
                <a:spcPts val="600"/>
              </a:spcAft>
            </a:pPr>
            <a:r>
              <a:rPr lang="en-US">
                <a:solidFill>
                  <a:schemeClr val="bg1"/>
                </a:solidFill>
                <a:latin typeface="Arial"/>
                <a:cs typeface="Arial"/>
              </a:rPr>
              <a:t>“</a:t>
            </a:r>
            <a:r>
              <a:rPr lang="en-US" i="1">
                <a:solidFill>
                  <a:schemeClr val="bg1"/>
                </a:solidFill>
                <a:latin typeface="Arial"/>
                <a:cs typeface="Arial"/>
              </a:rPr>
              <a:t>Redefining your computing experience</a:t>
            </a:r>
            <a:r>
              <a:rPr lang="en-US">
                <a:solidFill>
                  <a:schemeClr val="bg1"/>
                </a:solidFill>
                <a:latin typeface="Arial"/>
                <a:cs typeface="Arial"/>
              </a:rPr>
              <a:t>”</a:t>
            </a:r>
          </a:p>
        </p:txBody>
      </p:sp>
      <p:sp>
        <p:nvSpPr>
          <p:cNvPr id="18" name="Slide Number Placeholder 4">
            <a:extLst>
              <a:ext uri="{FF2B5EF4-FFF2-40B4-BE49-F238E27FC236}">
                <a16:creationId xmlns:a16="http://schemas.microsoft.com/office/drawing/2014/main" id="{FB249DC5-A944-4FBE-A570-F262B9A9AB3E}"/>
              </a:ext>
            </a:extLst>
          </p:cNvPr>
          <p:cNvSpPr>
            <a:spLocks noGrp="1"/>
          </p:cNvSpPr>
          <p:nvPr>
            <p:ph type="sldNum" sz="quarter" idx="12"/>
          </p:nvPr>
        </p:nvSpPr>
        <p:spPr>
          <a:xfrm>
            <a:off x="8220056" y="7195411"/>
            <a:ext cx="2404944" cy="402652"/>
          </a:xfrm>
        </p:spPr>
        <p:txBody>
          <a:bodyPr/>
          <a:lstStyle/>
          <a:p>
            <a:fld id="{C12EB1E7-AF53-4536-BB4D-77A5DBC7F025}" type="slidenum">
              <a:rPr lang="en-US" smtClean="0"/>
              <a:t>1</a:t>
            </a:fld>
            <a:endParaRPr lang="en-US"/>
          </a:p>
        </p:txBody>
      </p:sp>
    </p:spTree>
    <p:extLst>
      <p:ext uri="{BB962C8B-B14F-4D97-AF65-F5344CB8AC3E}">
        <p14:creationId xmlns:p14="http://schemas.microsoft.com/office/powerpoint/2010/main" val="16605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0" presetClass="path" presetSubtype="0" accel="50000" decel="50000" fill="hold" grpId="0" nodeType="afterEffect">
                                  <p:stCondLst>
                                    <p:cond delay="0"/>
                                  </p:stCondLst>
                                  <p:childTnLst>
                                    <p:animMotion origin="layout" path="M 0.10709 0.07787 L 0.10709 0.07808 C 0.10813 0.07913 0.11422 0.09089 0.11674 0.09383 C 0.11823 0.09551 0.12016 0.09719 0.12179 0.09908 C 0.12417 0.10138 0.12877 0.10747 0.13144 0.10831 C 0.13857 0.11041 0.14585 0.10999 0.15298 0.11104 L 0.16263 0.1123 L 0.17645 0.11629 C 0.17986 0.11734 0.18343 0.11734 0.18699 0.11902 C 0.18892 0.12007 0.19293 0.1251 0.19471 0.12825 C 0.1965 0.13182 0.19843 0.13518 0.19991 0.13896 C 0.20155 0.14358 0.20318 0.15176 0.20422 0.15659 C 0.20496 0.18052 0.20689 0.20403 0.2008 0.22733 C 0.19724 0.24034 0.17882 0.26133 0.17214 0.26868 C 0.161 0.28128 0.13709 0.30143 0.12788 0.30499 L 0.1105 0.31192 C 0.10872 0.31234 0.10724 0.31402 0.10545 0.31444 C 0.09966 0.31549 0.09372 0.31549 0.08808 0.31549 L 0.02555 0.31717 C 0.02391 0.31801 0.02183 0.31822 0.02035 0.3199 C 0.01188 0.32871 0.01218 0.34173 0.00995 0.35705 C 0.00787 0.37175 0.00654 0.38686 0.0049 0.40155 C 0.00565 0.41604 0.0049 0.43136 0.00743 0.44563 C 0.00921 0.4555 0.02837 0.4767 0.03075 0.47922 C 0.04337 0.49097 0.06194 0.50357 0.07679 0.50986 C 0.08421 0.51301 0.09179 0.51427 0.09921 0.51658 C 0.10278 0.51742 0.1062 0.5191 0.10961 0.5191 C 0.12268 0.52036 0.13575 0.52015 0.14867 0.52078 C 0.15298 0.52015 0.21105 0.52309 0.23541 0.51133 C 0.23808 0.50986 0.24076 0.50819 0.24328 0.50588 C 0.25917 0.49097 0.27046 0.46515 0.28219 0.44437 C 0.28472 0.44018 0.28695 0.43535 0.28917 0.43073 C 0.29155 0.42632 0.29318 0.42065 0.29616 0.41751 C 0.29898 0.41457 0.30165 0.41079 0.30477 0.40806 C 0.30878 0.4047 0.3113 0.40344 0.31517 0.40155 C 0.32036 0.40281 0.32601 0.40197 0.33076 0.40554 C 0.33789 0.41079 0.34383 0.41939 0.34977 0.42674 C 0.36329 0.44374 0.3716 0.4555 0.38111 0.47628 C 0.3826 0.48006 0.38393 0.48447 0.38542 0.48824 L 0.43666 0.48719 C 0.5032 0.48426 0.45062 0.48552 0.49993 0.48174 C 0.50735 0.48132 0.55072 0.47922 0.55622 0.47922 C 0.56067 0.47628 0.56305 0.47523 0.56751 0.47103 C 0.56884 0.46977 0.56988 0.4683 0.57092 0.46704 C 0.57449 0.46368 0.5782 0.46138 0.58147 0.4576 C 0.59662 0.44038 0.60137 0.43472 0.61087 0.41352 C 0.61459 0.40554 0.61459 0.40407 0.61607 0.39756 C 0.61667 0.3856 0.618 0.37007 0.61607 0.35873 C 0.60374 0.28169 0.59973 0.27267 0.58399 0.20592 C 0.5782 0.18115 0.5828 0.19605 0.57449 0.16583 C 0.57315 0.16079 0.57003 0.15155 0.56751 0.14714 C 0.56305 0.13896 0.56082 0.13602 0.55533 0.13098 C 0.55429 0.12993 0.5531 0.12909 0.55191 0.12825 C 0.54211 0.11314 0.55295 0.12804 0.5433 0.11902 C 0.53973 0.11545 0.5228 0.09614 0.51894 0.09509 L 0.50602 0.09089 C 0.49993 0.09131 0.49369 0.09026 0.48775 0.09215 C 0.48374 0.09383 0.48017 0.0974 0.47646 0.10033 C 0.46933 0.10579 0.4677 0.11104 0.46087 0.12175 C 0.46027 0.12279 0.45953 0.12321 0.45908 0.12468 C 0.45686 0.13077 0.45507 0.13728 0.45225 0.14295 C 0.44824 0.15155 0.44898 0.14903 0.44527 0.16184 C 0.44408 0.16604 0.44319 0.17086 0.44186 0.17506 C 0.43918 0.18304 0.43606 0.19059 0.43309 0.19794 C 0.43205 0.20067 0.4273 0.21452 0.42448 0.2183 C 0.41913 0.22481 0.41453 0.23384 0.40799 0.23677 C 0.39403 0.24286 0.41052 0.23489 0.38809 0.24874 C 0.38052 0.25336 0.36254 0.2563 0.35943 0.25672 C 0.3465 0.25504 0.35259 0.25902 0.34205 0.24223 L 0.33863 0.23677 C 0.33744 0.23258 0.3364 0.2288 0.33507 0.22481 C 0.33462 0.22292 0.33403 0.22124 0.33343 0.21956 C 0.33284 0.21746 0.33225 0.21494 0.33165 0.21264 C 0.32942 0.19059 0.33195 0.21389 0.32987 0.20067 C 0.32957 0.19857 0.32942 0.19605 0.32913 0.19395 C 0.32868 0.19185 0.32779 0.19059 0.32734 0.18871 C 0.3266 0.18661 0.32645 0.18409 0.32571 0.18199 C 0.32274 0.1738 0.32363 0.17884 0.31947 0.17275 C 0.31888 0.17149 0.31843 0.16918 0.31784 0.16855 C 0.31591 0.16751 0.31368 0.16771 0.31175 0.16709 C 0.30819 0.16855 0.30462 0.16918 0.30135 0.17149 C 0.29927 0.17212 0.29185 0.18094 0.29096 0.18199 C 0.28932 0.18577 0.28784 0.18955 0.28576 0.19269 C 0.28502 0.19374 0.28398 0.19437 0.28323 0.19542 C 0.28249 0.19731 0.28219 0.19878 0.2813 0.20067 C 0.28101 0.20172 0.28011 0.20235 0.27967 0.2034 C 0.27804 0.20739 0.27952 0.20886 0.277 0.21264 C 0.2767 0.21347 0.27581 0.21264 0.27536 0.21264 " pathEditMode="relative" rAng="0" ptsTypes="AAAAAAAAAAAAAAAAAAAAAAAAAAAAAAAAAAAAAAAAAAAAAAAAAAAAAAAAAAAAAAAAAAAAAAAAAAAAAAAAAAAAAAAA">
                                      <p:cBhvr>
                                        <p:cTn id="27" dur="5500" fill="hold"/>
                                        <p:tgtEl>
                                          <p:spTgt spid="2"/>
                                        </p:tgtEl>
                                        <p:attrNameLst>
                                          <p:attrName>ppt_x</p:attrName>
                                          <p:attrName>ppt_y</p:attrName>
                                        </p:attrNameLst>
                                      </p:cBhvr>
                                      <p:rCtr x="20377" y="22145"/>
                                    </p:animMotion>
                                  </p:childTnLst>
                                </p:cTn>
                              </p:par>
                              <p:par>
                                <p:cTn id="28" presetID="0" presetClass="path" presetSubtype="0" accel="50000" decel="50000" fill="hold" grpId="0" nodeType="withEffect">
                                  <p:stCondLst>
                                    <p:cond delay="0"/>
                                  </p:stCondLst>
                                  <p:childTnLst>
                                    <p:animMotion origin="layout" path="M -0.04426 0.04848 L -0.04426 0.04869 L 0.00698 0.04575 C 0.01144 0.04534 0.01738 0.03946 0.02005 0.03715 C 0.02317 0.03442 0.02659 0.03211 0.02911 0.02854 C 0.04768 0.00335 0.05882 -0.0084 0.07248 -0.03674 C 0.07694 -0.04639 0.08109 -0.05626 0.08451 -0.06676 C 0.0955 -0.0995 0.08347 -0.07557 0.09149 -0.09089 C 0.09283 -0.09614 0.09372 -0.1016 0.09565 -0.10643 C 0.09788 -0.11252 0.101 -0.11776 0.10367 -0.12364 C 0.10471 -0.12595 0.10545 -0.12847 0.10664 -0.13078 C 0.11436 -0.14463 0.12045 -0.15471 0.13085 -0.16478 C 0.1457 -0.17927 0.13902 -0.17171 0.14689 -0.17612 C 0.1509 -0.17843 0.15476 -0.18158 0.15892 -0.18325 C 0.16352 -0.18535 0.17303 -0.18745 0.17303 -0.18724 C 0.17674 -0.18661 0.1806 -0.18619 0.18417 -0.18472 C 0.18536 -0.1843 0.18625 -0.18304 0.18714 -0.18178 C 0.19026 -0.17822 0.19353 -0.17465 0.1962 -0.17045 C 0.2109 -0.14736 0.19991 -0.15849 0.20838 -0.15051 C 0.21179 -0.14253 0.21773 -0.12868 0.21937 -0.12217 C 0.22249 -0.10979 0.22412 -0.09656 0.2265 -0.08376 C 0.22769 -0.06697 0.22457 -0.06906 0.23957 -0.06948 C 0.26764 -0.07032 0.29586 -0.07242 0.32408 -0.07389 C 0.33982 -0.07578 0.35571 -0.07641 0.37131 -0.07956 C 0.37695 -0.08061 0.382 -0.0846 0.3875 -0.08649 C 0.38972 -0.08754 0.3921 -0.08754 0.39448 -0.08796 C 0.40235 -0.09215 0.41527 -0.09803 0.4227 -0.10517 C 0.42418 -0.10643 0.43577 -0.12133 0.43784 -0.1249 C 0.44007 -0.12889 0.44156 -0.13393 0.44379 -0.1377 C 0.44928 -0.14694 0.45938 -0.15995 0.46695 -0.16478 C 0.47111 -0.16751 0.47572 -0.16772 0.48002 -0.16898 C 0.48849 -0.16583 0.49859 -0.16709 0.50527 -0.15911 C 0.53052 -0.1291 0.53587 -0.0846 0.54255 -0.04241 C 0.54315 -0.02645 0.54448 -0.01008 0.54255 0.00587 C 0.54151 0.01322 0.53795 0.02078 0.53542 0.02728 C 0.53513 0.02917 0.53483 0.03106 0.53438 0.03295 C 0.53112 0.04596 0.52414 0.07178 0.5173 0.07976 C 0.50631 0.09256 0.49607 0.10726 0.48403 0.11817 C 0.47483 0.12678 0.46384 0.13119 0.45388 0.13811 C 0.44913 0.14147 0.44453 0.14567 0.43978 0.14945 C 0.43844 0.1505 0.4371 0.15134 0.43577 0.15239 C 0.43413 0.15952 0.43116 0.16624 0.43072 0.17359 C 0.43012 0.18891 0.42923 0.20486 0.43279 0.21914 C 0.43532 0.22921 0.4426 0.23551 0.4478 0.24328 C 0.45314 0.25104 0.45641 0.25272 0.46398 0.25608 C 0.47275 0.26007 0.47899 0.26112 0.48819 0.26322 C 0.50765 0.25797 0.5274 0.25482 0.54656 0.24769 C 0.55013 0.24622 0.55236 0.24055 0.55562 0.23761 C 0.56275 0.23089 0.55919 0.23278 0.56557 0.23047 C 0.56736 0.22921 0.56884 0.22753 0.57062 0.22628 C 0.57226 0.22523 0.57448 0.22523 0.57567 0.22334 C 0.58503 0.2099 0.59558 0.18618 0.6079 0.17359 C 0.61132 0.17023 0.61518 0.16771 0.61904 0.16519 C 0.63538 0.15386 0.63226 0.15575 0.64414 0.15092 C 0.65617 0.1547 0.66865 0.15659 0.68038 0.16225 C 0.68261 0.1633 0.68291 0.16813 0.68439 0.17086 C 0.68603 0.1738 0.6881 0.17611 0.68944 0.17926 C 0.69286 0.18723 0.69553 0.19542 0.6985 0.20361 C 0.69924 0.20549 0.70013 0.20717 0.70043 0.20927 C 0.70177 0.21599 0.70162 0.21578 0.70355 0.22334 C 0.70414 0.22586 0.70504 0.22816 0.70548 0.23047 C 0.70637 0.23383 0.70682 0.23719 0.70756 0.24055 C 0.70801 0.24622 0.70964 0.26574 0.70949 0.27036 C 0.70934 0.28841 0.7086 0.30646 0.70756 0.3243 C 0.70712 0.33186 0.70518 0.34697 0.70251 0.35432 C 0.69761 0.36754 0.68573 0.39672 0.67741 0.40973 C 0.66924 0.42233 0.64548 0.45088 0.63716 0.46095 C 0.62602 0.47418 0.61978 0.48299 0.6079 0.49223 C 0.60137 0.49727 0.59498 0.50377 0.5877 0.5065 C 0.57538 0.51091 0.56231 0.51112 0.54953 0.51364 C 0.52874 0.50734 0.5078 0.50188 0.48715 0.49496 C 0.48196 0.49328 0.47691 0.49055 0.472 0.48803 C 0.45255 0.47733 0.43978 0.4704 0.4227 0.45528 C 0.41571 0.4492 0.40918 0.44227 0.4025 0.43534 C 0.39373 0.42611 0.38571 0.41519 0.37636 0.4068 C 0.36923 0.4005 0.36121 0.39399 0.35527 0.3856 C 0.35393 0.38371 0.35244 0.38182 0.35126 0.37993 C 0.33997 0.36167 0.33774 0.35663 0.32705 0.33438 C 0.32601 0.33207 0.32512 0.32955 0.32408 0.32724 C 0.3217 0.3222 0.32155 0.3222 0.31903 0.31863 C 0.31828 0.31591 0.31769 0.31297 0.31695 0.31024 C 0.31635 0.30772 0.31561 0.30541 0.31502 0.3031 C 0.31383 0.29785 0.31323 0.29261 0.31205 0.28736 C 0.31012 0.2798 0.307 0.27267 0.30596 0.26469 C 0.30462 0.25503 0.30551 0.25986 0.30299 0.25041 C 0.29927 0.21956 0.30135 0.24034 0.30388 0.17233 C 0.30403 0.16939 0.30462 0.16645 0.30492 0.16372 C 0.30536 0.15994 0.30566 0.15617 0.30596 0.15239 C 0.30521 0.13413 0.31012 0.12825 0.30195 0.12237 C 0.30165 0.12216 0.3012 0.12237 0.30091 0.12237 " pathEditMode="relative" rAng="0" ptsTypes="AAAAAAAAAAAAAAAAAAAAAAAAAAAAAAAAAAAAAAAAAAAAAAAAAAAAAAAAAAAAAAAAAAAAAAAAAAAAAAAAAAAAAAAAAA">
                                      <p:cBhvr>
                                        <p:cTn id="29" dur="5500" fill="hold"/>
                                        <p:tgtEl>
                                          <p:spTgt spid="7"/>
                                        </p:tgtEl>
                                        <p:attrNameLst>
                                          <p:attrName>ppt_x</p:attrName>
                                          <p:attrName>ppt_y</p:attrName>
                                        </p:attrNameLst>
                                      </p:cBhvr>
                                      <p:rCtr x="37680" y="11461"/>
                                    </p:animMotion>
                                  </p:childTnLst>
                                </p:cTn>
                              </p:par>
                              <p:par>
                                <p:cTn id="30" presetID="0" presetClass="path" presetSubtype="0" accel="50000" decel="50000" fill="hold" grpId="0" nodeType="withEffect">
                                  <p:stCondLst>
                                    <p:cond delay="0"/>
                                  </p:stCondLst>
                                  <p:childTnLst>
                                    <p:animMotion origin="layout" path="M -0.05094 -0.02854 L -0.05094 -0.02833 C -0.0554 -0.02309 -0.05985 -0.01763 -0.06431 -0.0128 C -0.06609 -0.0107 -0.06772 -0.0086 -0.06965 -0.00713 C -0.07426 -0.00398 -0.07812 -0.00335 -0.08302 -0.00189 C -0.09134 -0.00231 -0.09951 -0.00377 -0.10782 -0.00377 C -0.11198 -0.00377 -0.11644 -0.00482 -0.1203 -0.00189 C -0.12253 -0.00042 -0.12342 0.00483 -0.12476 0.00861 C -0.12669 0.01428 -0.12862 0.02015 -0.1301 0.02624 C -0.13129 0.03149 -0.13174 0.03695 -0.13278 0.04219 C -0.13307 0.04471 -0.13382 0.04681 -0.13441 0.04912 C -0.135 0.05584 -0.13545 0.06235 -0.13619 0.06906 C -0.13679 0.07305 -0.13783 0.07704 -0.13783 0.08124 C -0.13783 0.10265 -0.13738 0.12385 -0.13619 0.14484 C -0.13575 0.15408 -0.13292 0.16058 -0.13085 0.16793 C -0.12966 0.17318 -0.12921 0.17738 -0.12639 0.18031 C -0.12535 0.18157 -0.12401 0.18157 -0.12283 0.1822 C -0.11525 0.19249 -0.12045 0.18745 -0.10248 0.17528 C -0.10055 0.17402 -0.09876 0.17213 -0.09728 0.16982 C -0.08673 0.15596 -0.07649 0.14148 -0.06609 0.12742 C -0.06223 0.12196 -0.05792 0.11797 -0.05465 0.11146 C -0.05391 0.11021 -0.05361 0.10853 -0.05287 0.1079 C -0.0453 0.10013 -0.03713 0.09173 -0.02881 0.08858 C -0.02614 0.08712 -0.02346 0.08712 -0.02079 0.0867 C -0.01827 0.089 -0.0144 0.089 -0.01277 0.09362 C -0.00831 0.10706 -0.00594 0.12259 -0.00312 0.1377 C -0.00223 0.14169 -0.00223 0.14631 -0.00223 0.15051 C -0.00133 0.16562 -0.00193 0.18136 -0.00029 0.19648 C 0.00134 0.21453 0.00386 0.23237 0.00773 0.24937 C 0.00906 0.2563 0.02273 0.28023 0.02451 0.28338 C 0.04441 0.31507 0.04203 0.31109 0.06803 0.33124 C 0.06936 0.33208 0.07085 0.33208 0.07233 0.33313 C 0.07976 0.33208 0.08733 0.33313 0.09461 0.33124 C 0.10248 0.32893 0.11006 0.32431 0.11778 0.32032 C 0.13174 0.31319 0.11436 0.31969 0.12833 0.31507 C 0.12996 0.31382 0.1313 0.31256 0.13263 0.3113 C 0.13442 0.31025 0.13635 0.30962 0.13813 0.30815 C 0.14496 0.30122 0.15135 0.28527 0.1558 0.27624 C 0.15803 0.26596 0.16011 0.25819 0.16115 0.24769 C 0.16353 0.22272 0.16471 0.16142 0.16471 0.15911 C 0.16575 0.14715 0.16635 0.1356 0.16754 0.12385 C 0.16783 0.11776 0.16917 0.11209 0.17006 0.10601 C 0.17036 0.10412 0.17051 0.10244 0.17095 0.10076 C 0.1714 0.09908 0.17214 0.09866 0.17273 0.09698 C 0.17407 0.09362 0.17481 0.08942 0.1763 0.0867 C 0.17912 0.08103 0.1815 0.08103 0.18521 0.07956 C 0.1916 0.0804 0.19798 0.07914 0.20378 0.08481 C 0.20496 0.08628 0.20615 0.08837 0.20734 0.09005 C 0.21625 0.1058 0.21788 0.11776 0.22516 0.14337 C 0.2259 0.1461 0.22635 0.14904 0.22694 0.15198 C 0.22992 0.16499 0.22992 0.15869 0.23214 0.18031 C 0.23348 0.19102 0.23452 0.20151 0.23571 0.21243 C 0.236 0.21474 0.23615 0.21705 0.2366 0.21957 C 0.23957 0.23195 0.24269 0.24476 0.24655 0.25651 C 0.24774 0.26113 0.26036 0.28737 0.26155 0.28842 C 0.26853 0.29534 0.27625 0.29765 0.28368 0.30101 C 0.30017 0.30815 0.31071 0.30878 0.3272 0.3113 C 0.33076 0.31046 0.33492 0.31214 0.33789 0.30815 C 0.34012 0.30521 0.34576 0.27981 0.3468 0.27435 C 0.3569 0.21852 0.35482 0.22377 0.3621 0.15198 C 0.36121 0.14064 0.36002 0.10601 0.35824 0.0867 C 0.35705 0.07179 0.35794 0.08355 0.35571 0.06717 C 0.35527 0.06424 0.35497 0.0613 0.35482 0.05815 C 0.35453 0.05479 0.35438 0.05101 0.35393 0.04786 C 0.35349 0.04408 0.35259 0.04073 0.35215 0.03695 C 0.35185 0.03422 0.3517 0.03107 0.35126 0.02792 C 0.35066 0.0233 0.34948 0.01386 0.34948 0.01428 C 0.34799 -0.02288 0.34992 0.00105 0.34769 -0.01427 C 0.34665 -0.02225 0.3474 -0.02225 0.34413 -0.02854 C 0.34309 -0.03064 0.34175 -0.0319 0.34071 -0.034 C 0.33715 -0.04051 0.33462 -0.04911 0.33076 -0.0552 C 0.32957 -0.05709 0.32779 -0.05667 0.32631 -0.05688 L 0.26586 -0.06759 C 0.26556 -0.06906 0.26556 -0.07116 0.26511 -0.07283 C 0.26452 -0.07535 0.26125 -0.08333 0.26066 -0.08501 C 0.26036 -0.0869 0.25992 -0.08879 0.25977 -0.09047 C 0.25917 -0.09278 0.25843 -0.09487 0.25799 -0.0976 C 0.25754 -0.09991 0.25739 -0.10222 0.25709 -0.10453 C 0.25635 -0.10915 0.25576 -0.1123 0.25531 -0.11712 C 0.25516 -0.11943 0.25531 -0.12174 0.25531 -0.12384 " pathEditMode="relative" rAng="0" ptsTypes="AAAAAAAAAAAAAAAAAAAAAAAAAAAAAAAAAAAAAAAAAAAAAAAAAAAAAAAAAAAAAAAAAAAAAAAAAAAAAAAA">
                                      <p:cBhvr>
                                        <p:cTn id="31" dur="5500" fill="hold"/>
                                        <p:tgtEl>
                                          <p:spTgt spid="12"/>
                                        </p:tgtEl>
                                        <p:attrNameLst>
                                          <p:attrName>ppt_x</p:attrName>
                                          <p:attrName>ppt_y</p:attrName>
                                        </p:attrNameLst>
                                      </p:cBhvr>
                                      <p:rCtr x="16308" y="13308"/>
                                    </p:animMotion>
                                  </p:childTnLst>
                                </p:cTn>
                              </p:par>
                              <p:par>
                                <p:cTn id="32" presetID="0" presetClass="path" presetSubtype="0" accel="50000" decel="50000" fill="hold" grpId="0" nodeType="withEffect">
                                  <p:stCondLst>
                                    <p:cond delay="0"/>
                                  </p:stCondLst>
                                  <p:childTnLst>
                                    <p:animMotion origin="layout" path="M 0.07723 -0.04072 L 0.07723 -0.0403 C 0.07886 -0.0466 0.08347 -0.06612 0.08674 -0.07326 C 0.08792 -0.07641 0.09 -0.07893 0.09149 -0.08208 C 0.09357 -0.0869 0.09416 -0.08963 0.0952 -0.09467 C 0.0955 -0.09803 0.0958 -0.10139 0.09624 -0.10454 C 0.09684 -0.1123 0.09832 -0.11629 0.09624 -0.12427 C 0.09535 -0.12763 0.09401 -0.13036 0.09238 -0.13308 C 0.09 -0.13644 0.08555 -0.13644 0.08302 -0.13707 C 0.06045 -0.14337 0.0802 -0.1377 0.07055 -0.14148 C 0.06802 -0.14253 0.05926 -0.14568 0.05644 -0.14694 C 0.05451 -0.1482 0.05243 -0.14946 0.05065 -0.15135 C 0.04649 -0.15617 0.04025 -0.16877 0.03758 -0.17423 C 0.03654 -0.17821 0.0352 -0.18241 0.03461 -0.18661 C 0.03327 -0.199 0.03208 -0.21138 0.03178 -0.22376 C 0.03149 -0.23321 0.03223 -0.24266 0.03282 -0.25189 C 0.03297 -0.25546 0.03327 -0.25861 0.03371 -0.26197 C 0.03475 -0.26868 0.03579 -0.2754 0.03758 -0.2817 C 0.04025 -0.29198 0.04441 -0.30122 0.04975 -0.30857 C 0.05228 -0.31214 0.06282 -0.32032 0.0649 -0.32137 C 0.06966 -0.32326 0.06743 -0.322 0.07144 -0.32431 C 0.07337 -0.32704 0.0756 -0.32956 0.07723 -0.3325 C 0.07857 -0.33544 0.07901 -0.33858 0.08005 -0.3411 C 0.08109 -0.34362 0.08198 -0.34614 0.08302 -0.34824 C 0.08273 -0.35265 0.08302 -0.35727 0.08198 -0.36104 C 0.08124 -0.36398 0.07931 -0.36566 0.07827 -0.36797 C 0.07738 -0.36965 0.07693 -0.37196 0.07634 -0.37385 C 0.07604 -0.37532 0.07545 -0.37658 0.0753 -0.37805 C 0.07396 -0.38518 0.07263 -0.39232 0.07144 -0.39925 C 0.07248 -0.41205 0.07203 -0.42528 0.07441 -0.43766 C 0.07634 -0.44774 0.08035 -0.45676 0.08391 -0.46579 C 0.08703 -0.47376 0.0906 -0.48111 0.09416 -0.48867 C 0.09505 -0.49014 0.09609 -0.49161 0.09698 -0.49287 C 0.10486 -0.50273 0.11436 -0.51071 0.12372 -0.51554 C 0.12907 -0.51826 0.13501 -0.51742 0.14065 -0.51826 C 0.14421 -0.5168 0.14822 -0.51722 0.15119 -0.51407 C 0.15446 -0.5105 0.15714 -0.50063 0.15877 -0.49434 C 0.15892 -0.49287 0.15907 -0.4914 0.15966 -0.49014 C 0.16085 -0.48678 0.16471 -0.47544 0.16738 -0.46999 C 0.16946 -0.46579 0.1711 -0.46096 0.17377 -0.4576 C 0.1855 -0.44249 0.18981 -0.44711 0.20615 -0.44606 C 0.20897 -0.44669 0.21179 -0.4469 0.21461 -0.44732 C 0.21714 -0.44837 0.22219 -0.45025 0.22219 -0.45004 C 0.22531 -0.45319 0.22843 -0.45634 0.23169 -0.45886 C 0.23288 -0.45991 0.23452 -0.45991 0.23556 -0.46159 C 0.23645 -0.46348 0.23674 -0.46642 0.23734 -0.46873 C 0.23808 -0.47859 0.23897 -0.48867 0.23927 -0.49832 C 0.23986 -0.52057 0.23957 -0.54282 0.24016 -0.56507 C 0.24031 -0.56654 0.24061 -0.56822 0.24105 -0.56927 C 0.24254 -0.57179 0.24491 -0.57263 0.24684 -0.57347 C 0.24922 -0.57305 0.25219 -0.57452 0.25442 -0.57221 C 0.26125 -0.56465 0.2663 -0.55395 0.27239 -0.54534 C 0.27373 -0.54303 0.27551 -0.54135 0.27714 -0.53968 C 0.27803 -0.53737 0.27892 -0.53485 0.27996 -0.53254 C 0.28115 -0.53002 0.28279 -0.52792 0.28368 -0.5254 C 0.28947 -0.51092 0.28115 -0.52519 0.28947 -0.5126 C 0.29274 -0.49769 0.2911 -0.5042 0.29422 -0.49287 C 0.29452 -0.48846 0.296 -0.47376 0.296 -0.46999 C 0.296 -0.42633 0.29838 -0.43766 0.29422 -0.41898 C 0.29155 -0.3877 0.29556 -0.42192 0.29021 -0.40219 C 0.28962 -0.39946 0.29006 -0.39631 0.28947 -0.39358 C 0.28902 -0.3919 0.28798 -0.39106 0.28754 -0.38959 C 0.2868 -0.3877 0.2865 -0.38518 0.28576 -0.3835 C 0.28486 -0.38224 0.28368 -0.38203 0.28279 -0.38078 C 0.28071 -0.37742 0.27937 -0.3728 0.27714 -0.36965 C 0.27551 -0.36713 0.27402 -0.36461 0.27239 -0.36251 C 0.27105 -0.36083 0.26986 -0.35957 0.26853 -0.35811 C 0.26571 -0.35496 0.26363 -0.35349 0.26006 -0.35118 C 0.2562 -0.34866 0.25278 -0.34656 0.24863 -0.3453 C 0.23214 -0.34047 0.21565 -0.34341 0.19843 -0.34257 C 0.18922 -0.34068 0.19397 -0.34194 0.18432 -0.33858 C 0.18298 -0.33774 0.18164 -0.33774 0.18045 -0.33711 L 0.17288 -0.33124 C 0.17139 -0.32767 0.17021 -0.32473 0.16828 -0.32137 C 0.16753 -0.32011 0.16694 -0.31948 0.16634 -0.31864 " pathEditMode="relative" rAng="0" ptsTypes="AAAAAAAAAAAAAAAAAAAAAAAAAAAAAAAAAAAAAAAAAAAAAAAAAAAAAAAAAAAAAAAAAAAAAAAAAAA">
                                      <p:cBhvr>
                                        <p:cTn id="33" dur="5500" fill="hold"/>
                                        <p:tgtEl>
                                          <p:spTgt spid="13"/>
                                        </p:tgtEl>
                                        <p:attrNameLst>
                                          <p:attrName>ppt_x</p:attrName>
                                          <p:attrName>ppt_y</p:attrName>
                                        </p:attrNameLst>
                                      </p:cBhvr>
                                      <p:rCtr x="8689" y="-26616"/>
                                    </p:animMotion>
                                  </p:childTnLst>
                                </p:cTn>
                              </p:par>
                              <p:par>
                                <p:cTn id="34" presetID="0" presetClass="path" presetSubtype="0" accel="50000" decel="50000" fill="hold" grpId="0" nodeType="withEffect">
                                  <p:stCondLst>
                                    <p:cond delay="0"/>
                                  </p:stCondLst>
                                  <p:childTnLst>
                                    <p:animMotion origin="layout" path="M 0.06149 -0.0445 L 0.06149 -0.04429 C 0.07901 -0.06633 0.08035 -0.06906 0.10174 -0.09005 C 0.105 -0.09341 0.11941 -0.10643 0.1258 -0.11 C 0.13278 -0.11377 0.13976 -0.11734 0.14703 -0.11986 C 0.15951 -0.12448 0.16857 -0.12448 0.18119 -0.12553 C 0.19263 -0.12364 0.20436 -0.12427 0.21535 -0.11986 C 0.22204 -0.11734 0.22605 -0.10433 0.22946 -0.09719 C 0.2308 -0.09467 0.23243 -0.09278 0.23347 -0.09005 C 0.23704 -0.08145 0.23748 -0.07725 0.23956 -0.06864 C 0.24417 -0.05038 0.2412 -0.06445 0.24461 -0.04744 C 0.24521 -0.04073 0.24625 -0.03422 0.24654 -0.0275 C 0.24996 0.04366 0.24164 0.01784 0.2507 0.04366 C 0.26021 0.02602 0.27254 0.00482 0.28085 -0.01491 C 0.28486 -0.02435 0.28754 -0.03527 0.29184 -0.0445 C 0.29259 -0.04597 0.29318 -0.04744 0.29392 -0.04891 C 0.29689 -0.05374 0.29942 -0.05899 0.30298 -0.06298 C 0.30863 -0.06948 0.31457 -0.07557 0.3211 -0.08019 C 0.33833 -0.09194 0.34264 -0.09005 0.36031 -0.09152 C 0.36432 -0.08963 0.36893 -0.08921 0.37249 -0.08586 C 0.37665 -0.08145 0.38675 -0.05899 0.38957 -0.05311 C 0.38987 -0.05122 0.39017 -0.04933 0.39061 -0.04744 C 0.3918 -0.04178 0.39388 -0.03632 0.39462 -0.03044 C 0.39551 -0.02288 0.39521 -0.01512 0.39551 -0.00756 C 0.39521 0.01742 0.39536 0.04261 0.39462 0.0678 C 0.39403 0.0848 0.39239 0.1018 0.3915 0.11901 C 0.39106 0.1314 0.39091 0.14357 0.39061 0.15596 C 0.39908 0.23194 0.38333 0.20738 0.43383 0.20403 C 0.43591 0.20403 0.43784 0.20592 0.43992 0.20717 C 0.442 0.20885 0.44764 0.21431 0.44987 0.21704 C 0.45165 0.21935 0.45388 0.22103 0.45492 0.22397 C 0.46131 0.24097 0.47215 0.27539 0.47215 0.2756 C 0.47423 0.30877 0.47453 0.301 0.4671 0.35474 C 0.46636 0.35978 0.45908 0.3793 0.45596 0.3835 C 0.44853 0.39315 0.44022 0.40134 0.43175 0.40869 C 0.42938 0.4112 0.42655 0.41288 0.42373 0.4133 C 0.41482 0.41519 0.40561 0.4154 0.39655 0.41624 L 0.38452 0.4133 C 0.37531 0.411 0.3612 0.40638 0.35229 0.40344 C 0.34561 0.40092 0.33892 0.39672 0.33224 0.39441 C 0.29526 0.38203 0.30135 0.38392 0.27877 0.38077 C 0.27565 0.38077 0.24951 0.38098 0.23956 0.3835 C 0.22783 0.38644 0.21565 0.38812 0.20436 0.39357 C 0.20332 0.39378 0.20228 0.39378 0.20139 0.39441 C 0.19887 0.3963 0.19664 0.39861 0.19426 0.40071 C 0.19293 0.40449 0.19025 0.40869 0.19025 0.4133 C 0.19025 0.46263 0.1861 0.45403 0.19827 0.47124 C 0.19857 0.47313 0.19857 0.47481 0.19931 0.47565 C 0.20199 0.48026 0.20793 0.48131 0.20837 0.4874 C 0.21016 0.51196 0.21253 0.53841 0.2054 0.56087 C 0.19367 0.59718 0.16991 0.63539 0.14495 0.65932 C 0.14065 0.66351 0.13634 0.66729 0.13189 0.67086 C 0.12802 0.67359 0.12372 0.67548 0.11985 0.678 C 0.11035 0.68408 0.10396 0.69059 0.09357 0.69353 C 0.07738 0.69836 0.06074 0.70109 0.04426 0.70508 C 0.04262 0.70466 0.01916 0.70046 0.01307 0.69794 C 0.00341 0.69374 -0.02525 0.67968 -0.03327 0.67086 C -0.07189 0.62741 -0.04708 0.6589 -0.06342 0.63392 C -0.0707 0.62237 -0.07634 0.6188 -0.0805 0.60096 C -0.08214 0.59403 -0.08318 0.58984 -0.08451 0.58249 C -0.08555 0.57661 -0.08659 0.5699 -0.08748 0.56423 C -0.08719 0.55289 -0.08748 0.54219 -0.08659 0.53106 C -0.08525 0.51784 -0.07694 0.46788 -0.07352 0.45759 C -0.07144 0.45088 -0.06907 0.44542 -0.06743 0.43849 C -0.0658 0.43262 -0.06506 0.42569 -0.06342 0.41876 C -0.06208 0.41372 -0.06001 0.40869 -0.05837 0.40344 C -0.05555 0.39399 -0.05303 0.38539 -0.05035 0.37636 C -0.04931 0.373 -0.04872 0.36901 -0.04723 0.36649 C -0.0459 0.36356 -0.04456 0.36083 -0.04322 0.35789 C -0.04248 0.35621 -0.04203 0.35411 -0.04129 0.3518 C -0.03892 0.34697 -0.03565 0.34068 -0.03223 0.33669 C -0.02689 0.32976 -0.02896 0.33375 -0.02213 0.32808 C -0.01768 0.32451 -0.01382 0.31948 -0.00906 0.31675 C -0.00654 0.31486 -0.00372 0.31444 -0.00104 0.31381 C 0.01678 0.30709 -0.00268 0.31381 0.01114 0.30961 C 0.01247 0.30919 0.01381 0.30856 0.01515 0.30814 C 0.01737 0.30709 0.01975 0.30709 0.02213 0.30667 C 0.02822 0.30478 0.02584 0.30562 0.03119 0.30394 C 0.03549 0.30247 0.03787 0.30205 0.04233 0.301 C 0.04396 0.29953 0.04545 0.29785 0.04738 0.29681 C 0.0499 0.29534 0.05287 0.29534 0.0554 0.29387 L 0.06045 0.29114 C 0.06104 0.29009 0.06238 0.28967 0.06238 0.2882 C 0.06238 0.27581 0.06015 0.27309 0.0554 0.26406 C 0.05272 0.25923 0.05035 0.25419 0.04738 0.24979 C 0.02955 0.2246 0.03579 0.23488 0.02317 0.22124 C 0.01589 0.21347 0.01916 0.21599 0.01307 0.2099 C 0.01054 0.20717 0.0043 0.20214 0.00208 0.19857 C 0.00044 0.19605 -0.00193 0.18996 -0.00193 0.19017 C -0.00342 0.1759 -0.00297 0.18346 -0.00297 0.16729 " pathEditMode="relative" rAng="0" ptsTypes="AAAAAAAAAAAAAAAAAAAAAAAAAAAAAAAAAAAAAAAAAAAAAAAAAAAAAAAAAAAAAAAAAAAAAAAAAAAAAAAAAAAAAAAAAA">
                                      <p:cBhvr>
                                        <p:cTn id="35" dur="5500" fill="hold"/>
                                        <p:tgtEl>
                                          <p:spTgt spid="16"/>
                                        </p:tgtEl>
                                        <p:attrNameLst>
                                          <p:attrName>ppt_x</p:attrName>
                                          <p:attrName>ppt_y</p:attrName>
                                        </p:attrNameLst>
                                      </p:cBhvr>
                                      <p:rCtr x="13144" y="33417"/>
                                    </p:animMotion>
                                  </p:childTnLst>
                                </p:cTn>
                              </p:par>
                              <p:par>
                                <p:cTn id="36" presetID="0" presetClass="path" presetSubtype="0" accel="50000" decel="50000" fill="hold" grpId="0" nodeType="withEffect">
                                  <p:stCondLst>
                                    <p:cond delay="0"/>
                                  </p:stCondLst>
                                  <p:childTnLst>
                                    <p:animMotion origin="layout" path="M -0.02198 0.04408 L -0.02198 0.04429 L -0.05822 0.04534 C -0.06045 0.04555 -0.06906 0.04765 -0.07144 0.04828 C -0.07812 0.04975 -0.08495 0.05017 -0.09149 0.05248 C -0.13278 0.06738 -0.11792 0.06066 -0.13679 0.06948 C -0.14035 0.07347 -0.1457 0.0785 -0.14793 0.08375 C -0.14971 0.08816 -0.14986 0.0932 -0.1509 0.09803 C -0.15372 0.12657 -0.15565 0.13224 -0.15283 0.16205 C -0.15194 0.17275 -0.14926 0.18283 -0.14793 0.19332 C -0.14689 0.20088 -0.14659 0.20844 -0.14585 0.2162 C -0.14614 0.2246 -0.14421 0.23405 -0.14689 0.24181 C -0.1509 0.25294 -0.16278 0.26301 -0.17095 0.26868 C -0.18416 0.27813 -0.18966 0.27834 -0.20719 0.28442 C -0.20927 0.28505 -0.2112 0.28568 -0.21328 0.28589 C -0.22026 0.28652 -0.22738 0.28673 -0.23437 0.28715 C -0.24075 0.28631 -0.24714 0.28463 -0.25352 0.28442 C -0.25664 0.28421 -0.26036 0.28274 -0.26258 0.28589 C -0.28679 0.31885 -0.27773 0.3115 -0.28575 0.33417 C -0.28902 0.34341 -0.29244 0.35222 -0.29585 0.36125 C -0.29615 0.36356 -0.296 0.36629 -0.29689 0.36839 C -0.33521 0.46285 -0.3116 0.42842 -0.40947 0.42527 C -0.41497 0.42422 -0.42032 0.4238 -0.42566 0.42233 C -0.42774 0.42191 -0.42967 0.42065 -0.43175 0.4196 C -0.4371 0.41688 -0.44244 0.41373 -0.44779 0.411 C -0.45537 0.40743 -0.46205 0.40617 -0.46888 0.39966 C -0.47408 0.39484 -0.47868 0.38875 -0.48299 0.38266 C -0.48834 0.37489 -0.49354 0.36713 -0.49814 0.35831 C -0.50037 0.35411 -0.50141 0.34887 -0.50319 0.34425 C -0.50468 0.34026 -0.50512 0.33984 -0.5072 0.33711 C -0.50824 0.32997 -0.50898 0.32284 -0.51017 0.3157 C -0.51091 0.31129 -0.51284 0.3073 -0.51314 0.3029 C -0.51552 0.27414 -0.51656 0.24496 -0.51819 0.2162 C -0.52636 0.21662 -0.53438 0.21641 -0.5424 0.21746 C -0.54552 0.21788 -0.54834 0.2204 -0.55146 0.2204 C -0.55889 0.2204 -0.56616 0.21851 -0.57359 0.21746 C -0.57433 0.2162 -0.57508 0.21473 -0.57567 0.21326 C -0.57938 0.20193 -0.57909 0.20214 -0.58057 0.19332 C -0.57894 0.17779 -0.57938 0.16142 -0.57567 0.1463 C -0.5721 0.13287 -0.56646 0.12007 -0.55948 0.10936 C -0.5571 0.10579 -0.53691 0.07179 -0.52636 0.06108 C -0.52502 0.05982 -0.52354 0.05919 -0.5222 0.05814 C -0.51329 0.05122 -0.51819 0.05395 -0.51225 0.05101 C -0.4971 0.05248 -0.48195 0.05332 -0.46695 0.05541 C -0.46487 0.05562 -0.46279 0.05688 -0.46086 0.05814 C -0.45507 0.06213 -0.44378 0.07095 -0.44378 0.07116 C -0.44363 0.07137 -0.43903 0.07955 -0.43873 0.08102 C -0.43784 0.08459 -0.4374 0.08858 -0.43665 0.09236 C -0.4374 0.1018 -0.43769 0.11146 -0.43873 0.1207 C -0.43977 0.13077 -0.44274 0.15071 -0.44274 0.15092 C -0.44408 0.17296 -0.44705 0.20445 -0.44378 0.22607 C -0.44334 0.22922 -0.43977 0.22901 -0.43769 0.23027 C -0.43131 0.22901 -0.42492 0.22796 -0.41853 0.22607 C -0.41645 0.22544 -0.41437 0.22481 -0.41259 0.22313 C -0.41022 0.22124 -0.40784 0.21956 -0.40546 0.21746 C -0.40442 0.21662 -0.40353 0.21557 -0.40249 0.21473 C -0.39982 0.21264 -0.397 0.21138 -0.39447 0.20907 C -0.39091 0.20571 -0.39269 0.20613 -0.38942 0.20613 " pathEditMode="relative" rAng="0" ptsTypes="AAAAAAAAAAAAAAAAAAAAAAAAAAAAAAAAAAAAAAAAAAAAAAAAAAAAAAAAAA">
                                      <p:cBhvr>
                                        <p:cTn id="37" dur="5500" fill="hold"/>
                                        <p:tgtEl>
                                          <p:spTgt spid="3"/>
                                        </p:tgtEl>
                                        <p:attrNameLst>
                                          <p:attrName>ppt_x</p:attrName>
                                          <p:attrName>ppt_y</p:attrName>
                                        </p:attrNameLst>
                                      </p:cBhvr>
                                      <p:rCtr x="-27937" y="19479"/>
                                    </p:animMotion>
                                  </p:childTnLst>
                                </p:cTn>
                              </p:par>
                              <p:par>
                                <p:cTn id="38" presetID="0" presetClass="path" presetSubtype="0" accel="50000" decel="50000" fill="hold" grpId="0" nodeType="withEffect">
                                  <p:stCondLst>
                                    <p:cond delay="0"/>
                                  </p:stCondLst>
                                  <p:childTnLst>
                                    <p:animMotion origin="layout" path="M -0.02866 0.0571 L -0.02866 0.0571 C -0.03312 0.06004 -0.03757 0.06256 -0.04188 0.06571 C -0.04292 0.06634 -0.04396 0.06739 -0.04485 0.06843 C -0.05094 0.07641 -0.05822 0.08628 -0.06193 0.09698 C -0.06445 0.10412 -0.06594 0.1121 -0.06802 0.11965 C -0.06832 0.12112 -0.06876 0.12259 -0.06906 0.12406 C -0.0698 0.12868 -0.0704 0.13351 -0.07099 0.13812 C -0.07129 0.15198 -0.07143 0.16562 -0.07203 0.17948 C -0.07218 0.18283 -0.07396 0.1864 -0.07604 0.18787 C -0.07856 0.18997 -0.08139 0.19102 -0.08406 0.19228 C -0.0854 0.19291 -0.08673 0.19354 -0.08807 0.19375 C -0.09654 0.1948 -0.10485 0.19564 -0.11332 0.19648 C -0.12134 0.19501 -0.12951 0.19501 -0.13738 0.19228 C -0.13931 0.19165 -0.14035 0.18871 -0.14139 0.18661 C -0.14406 0.18157 -0.14674 0.17654 -0.14852 0.17087 C -0.15698 0.14358 -0.16382 0.11545 -0.17971 0.09404 C -0.18639 0.08502 -0.19545 0.07998 -0.20377 0.0741 C -0.206 0.07263 -0.20852 0.07305 -0.2109 0.07284 C -0.22055 0.072 -0.23035 0.07179 -0.24001 0.07137 C -0.24773 0.07662 -0.2559 0.08082 -0.26318 0.08691 C -0.26942 0.09215 -0.28026 0.10538 -0.28026 0.10538 C -0.28516 0.1228 -0.28026 0.10664 -0.29437 0.13686 C -0.29526 0.13854 -0.29585 0.14043 -0.29645 0.14253 C -0.29853 0.14988 -0.30075 0.15744 -0.30239 0.1652 C -0.30521 0.17843 -0.30729 0.19165 -0.30952 0.20508 C -0.30996 0.20823 -0.30996 0.2118 -0.31056 0.21495 C -0.3116 0.22209 -0.31308 0.22922 -0.31457 0.23636 C -0.31546 0.24119 -0.31739 0.24707 -0.31962 0.25063 C -0.32184 0.25399 -0.32496 0.25609 -0.32764 0.25903 C -0.3315 0.26344 -0.32734 0.26092 -0.33269 0.26344 C -0.33937 0.26281 -0.34605 0.26281 -0.35274 0.26197 C -0.35378 0.26176 -0.35482 0.26113 -0.35571 0.2605 C -0.35689 0.25966 -0.35764 0.25798 -0.35883 0.25756 C -0.36284 0.2563 -0.38497 0.25483 -0.38497 0.25483 C -0.40739 0.24728 -0.43012 0.24056 -0.45239 0.23195 C -0.45626 0.23048 -0.45997 0.22796 -0.46339 0.22503 C -0.4668 0.22209 -0.46977 0.21873 -0.47244 0.21495 C -0.48017 0.20404 -0.48849 0.19354 -0.49457 0.18095 C -0.50304 0.16352 -0.5069 0.14211 -0.51581 0.12532 C -0.51685 0.12343 -0.51774 0.12154 -0.51878 0.11965 C -0.52012 0.11776 -0.52175 0.11629 -0.52279 0.11398 C -0.5271 0.10517 -0.53067 0.09593 -0.53497 0.08691 C -0.53616 0.08439 -0.5372 0.08166 -0.53898 0.07977 C -0.54537 0.07389 -0.55205 0.06864 -0.55903 0.06424 C -0.56126 0.06277 -0.56379 0.06319 -0.56616 0.06277 C -0.57983 0.06613 -0.59408 0.06676 -0.6073 0.07284 C -0.6073 0.07284 -0.63983 0.09404 -0.64666 0.10538 C -0.65839 0.12532 -0.6529 0.11944 -0.66062 0.12679 C -0.66404 0.13435 -0.66716 0.14211 -0.67072 0.14946 C -0.67488 0.15828 -0.68052 0.16583 -0.68379 0.17507 C -0.68453 0.17696 -0.68498 0.17906 -0.68587 0.18095 C -0.68661 0.18241 -0.6878 0.18367 -0.68884 0.18514 C -0.69716 0.19585 -0.69374 0.19354 -0.69998 0.19648 C -0.70058 0.19753 -0.70102 0.19879 -0.70191 0.19942 C -0.71795 0.20991 -0.71454 0.20655 -0.73414 0.20508 C -0.73771 0.20257 -0.74573 0.19711 -0.74825 0.19375 C -0.75241 0.18766 -0.75568 0.18032 -0.75924 0.17381 C -0.75998 0.17087 -0.76073 0.16814 -0.76132 0.1652 C -0.76206 0.16184 -0.76251 0.15849 -0.7634 0.15534 C -0.76414 0.15177 -0.76563 0.14883 -0.76637 0.14526 C -0.76726 0.14106 -0.76771 0.13686 -0.7683 0.13246 C -0.76979 0.12217 -0.77053 0.10958 -0.77142 0.09971 C -0.77172 0.09698 -0.77201 0.09404 -0.77231 0.09131 C -0.77201 0.06277 -0.77201 0.03443 -0.77142 0.00588 C -0.77127 0.00357 -0.77053 0.00126 -0.77038 -0.00125 C -0.76993 -0.00587 -0.76964 -0.0107 -0.76934 -0.01532 C -0.76845 -0.02938 -0.7683 -0.0382 -0.76637 -0.05247 C -0.76592 -0.05541 -0.76533 -0.05814 -0.76429 -0.06087 C -0.7634 -0.06381 -0.76281 -0.06717 -0.76132 -0.06947 C -0.75716 -0.07598 -0.75464 -0.07535 -0.74929 -0.07661 C -0.74721 -0.07619 -0.74513 -0.07577 -0.7432 -0.07514 C -0.74112 -0.07451 -0.73711 -0.0722 -0.73711 -0.0722 C -0.73013 -0.07283 -0.723 -0.0722 -0.71602 -0.07367 C -0.71439 -0.07409 -0.71335 -0.0764 -0.71201 -0.07808 C -0.70874 -0.08186 -0.70741 -0.08669 -0.70503 -0.09214 C -0.70295 -0.10831 -0.69968 -0.12426 -0.69894 -0.14063 C -0.69835 -0.15386 -0.69909 -0.16729 -0.70087 -0.18031 C -0.7028 -0.19353 -0.70652 -0.19584 -0.71305 -0.20172 C -0.7181 -0.20633 -0.72345 -0.21032 -0.72909 -0.21305 C -0.7331 -0.21515 -0.73696 -0.21767 -0.74112 -0.21872 L -0.74617 -0.22019 C -0.74751 -0.22166 -0.7487 -0.22355 -0.75018 -0.22439 C -0.76385 -0.23215 -0.75078 -0.22082 -0.75924 -0.22879 C -0.75998 -0.23068 -0.76132 -0.23236 -0.76132 -0.23446 C -0.76132 -0.24013 -0.76043 -0.25566 -0.75731 -0.2628 C -0.75612 -0.26553 -0.75464 -0.26763 -0.7533 -0.26994 C -0.75226 -0.27141 -0.75152 -0.27329 -0.75018 -0.27434 C -0.74409 -0.27938 -0.73815 -0.2861 -0.73117 -0.28841 C -0.72716 -0.28988 -0.72508 -0.29051 -0.72107 -0.29282 C -0.7184 -0.29429 -0.71498 -0.29764 -0.71201 -0.29848 C -0.7077 -0.29953 -0.70325 -0.29932 -0.69894 -0.29974 C -0.68275 -0.2989 -0.66671 -0.29932 -0.65067 -0.29701 C -0.64919 -0.2968 -0.64859 -0.29429 -0.64755 -0.29282 C -0.64443 -0.28757 -0.64161 -0.28232 -0.63849 -0.27707 C -0.63716 -0.27476 -0.63656 -0.27057 -0.63448 -0.26994 L -0.62943 -0.26847 C -0.62721 -0.26658 -0.62483 -0.26448 -0.62245 -0.2628 C -0.61577 -0.25839 -0.60879 -0.25503 -0.60225 -0.25 C -0.59928 -0.24769 -0.59616 -0.24559 -0.59319 -0.24286 C -0.59082 -0.24076 -0.58844 -0.23845 -0.58621 -0.23593 C -0.57908 -0.22795 -0.57329 -0.21977 -0.56809 -0.20885 C -0.56601 -0.20424 -0.56156 -0.19521 -0.56007 -0.19038 C -0.5577 -0.1824 -0.55398 -0.16624 -0.55398 -0.16624 C -0.55428 -0.15827 -0.55443 -0.13979 -0.55606 -0.12909 C -0.5571 -0.12174 -0.55948 -0.11293 -0.562 -0.10642 C -0.56349 -0.10285 -0.56557 -0.09991 -0.56705 -0.09655 C -0.57032 -0.089 -0.5773 -0.06905 -0.5822 -0.0594 C -0.58369 -0.05646 -0.58562 -0.05394 -0.58725 -0.051 C -0.59082 -0.04408 -0.59394 -0.03862 -0.59631 -0.03106 C -0.59676 -0.02959 -0.59691 -0.02812 -0.59735 -0.02686 C -0.59795 -0.02434 -0.59869 -0.02204 -0.59928 -0.01973 C -0.60003 -0.01679 -0.60136 -0.01112 -0.60136 -0.01112 C -0.57062 0.02037 -0.58993 0.00609 -0.51477 -0.01406 C -0.50408 -0.01679 -0.49383 -0.02309 -0.48358 -0.02812 L -0.46339 -0.0382 C -0.46145 -0.04009 -0.45937 -0.04177 -0.45744 -0.04387 C -0.45536 -0.04617 -0.45343 -0.04869 -0.45135 -0.051 C -0.45002 -0.05247 -0.44868 -0.05373 -0.44734 -0.0552 C -0.44467 -0.06087 -0.4417 -0.06633 -0.43932 -0.0722 C -0.43814 -0.07535 -0.43175 -0.09655 -0.4313 -0.09928 C -0.42997 -0.10579 -0.42937 -0.11272 -0.42819 -0.11922 C -0.427 -0.12636 -0.42521 -0.13329 -0.42418 -0.14063 C -0.42254 -0.15323 -0.42165 -0.16624 -0.42017 -0.17905 C -0.41942 -0.18513 -0.41452 -0.21326 -0.41408 -0.21452 C -0.41333 -0.2183 -0.41229 -0.2225 -0.41111 -0.22586 C -0.41051 -0.22733 -0.40977 -0.22858 -0.40917 -0.23026 C -0.40843 -0.23194 -0.40813 -0.23425 -0.4071 -0.23593 C -0.40635 -0.23698 -0.40502 -0.23677 -0.40412 -0.23719 C -0.39848 -0.24034 -0.40026 -0.23908 -0.3961 -0.24286 C -0.38838 -0.24244 -0.38051 -0.24265 -0.37294 -0.2416 C -0.37145 -0.24139 -0.37011 -0.23971 -0.36892 -0.23866 C -0.36402 -0.23488 -0.36729 -0.23698 -0.36284 -0.23152 C -0.36194 -0.23047 -0.36076 -0.22963 -0.35987 -0.22879 C -0.35868 -0.22376 -0.35883 -0.22397 -0.35675 -0.21872 C -0.35467 -0.21347 -0.35363 -0.21263 -0.35274 -0.20738 C -0.35229 -0.20466 -0.35214 -0.20172 -0.3517 -0.19878 C -0.35081 -0.19311 -0.34977 -0.18744 -0.34873 -0.18178 C -0.34843 -0.17989 -0.34798 -0.178 -0.34769 -0.17611 C -0.34709 -0.17128 -0.3468 -0.16645 -0.34576 -0.16183 C -0.34427 -0.15575 -0.34501 -0.15911 -0.34368 -0.15197 C -0.34308 -0.13727 -0.34249 -0.12258 -0.34175 -0.10789 C -0.34041 -0.08648 -0.34071 -0.10936 -0.34071 -0.09361 " pathEditMode="relative" ptsTypes="AAAAAAAAAAAAAAAAAAAAAAAAAAAAAAAAAAAAAAAAAAAAAAAAAAAAAAAAAAAAAAAAAAAAAAAAAAAAAAAAAAAAAAAAAAAAAAAAAAAAAAAAAAAAAAAAAAAAAAAAAAAAAAAAAAAAAAAAAAAAAAA">
                                      <p:cBhvr>
                                        <p:cTn id="39" dur="5500" fill="hold"/>
                                        <p:tgtEl>
                                          <p:spTgt spid="15"/>
                                        </p:tgtEl>
                                        <p:attrNameLst>
                                          <p:attrName>ppt_x</p:attrName>
                                          <p:attrName>ppt_y</p:attrName>
                                        </p:attrNameLst>
                                      </p:cBhvr>
                                    </p:animMotion>
                                  </p:childTnLst>
                                </p:cTn>
                              </p:par>
                              <p:par>
                                <p:cTn id="40" presetID="0" presetClass="path" presetSubtype="0" accel="50000" decel="50000" fill="hold" grpId="0" nodeType="withEffect">
                                  <p:stCondLst>
                                    <p:cond delay="0"/>
                                  </p:stCondLst>
                                  <p:childTnLst>
                                    <p:animMotion origin="layout" path="M -0.1108 -0.04807 L -0.1108 -0.04807 C -0.11882 -0.05814 -0.12728 -0.0678 -0.13308 -0.08081 C -0.13634 -0.08837 -0.14006 -0.09572 -0.14303 -0.10348 C -0.15268 -0.12951 -0.15194 -0.12867 -0.1561 -0.1505 C -0.15654 -0.1547 -0.15743 -0.1589 -0.15714 -0.16331 C -0.15669 -0.17275 -0.1558 -0.18241 -0.15417 -0.19165 C -0.14927 -0.21851 -0.14511 -0.23594 -0.13605 -0.25861 C -0.13456 -0.26217 -0.13248 -0.26511 -0.131 -0.26847 C -0.12981 -0.2712 -0.12907 -0.27435 -0.12803 -0.27708 C -0.12714 -0.27918 -0.1258 -0.28065 -0.12491 -0.28275 C -0.11852 -0.29996 -0.11926 -0.29975 -0.11585 -0.31696 C -0.11629 -0.32221 -0.11496 -0.32809 -0.11689 -0.33249 C -0.11793 -0.33501 -0.12847 -0.34005 -0.131 -0.3411 C -0.13531 -0.34278 -0.13961 -0.34425 -0.14407 -0.3453 C -0.14793 -0.34635 -0.16798 -0.34803 -0.17021 -0.34824 C -0.17318 -0.34971 -0.17689 -0.35118 -0.17927 -0.3539 C -0.18179 -0.35684 -0.19234 -0.37783 -0.19234 -0.37804 C -0.19338 -0.38665 -0.19531 -0.39505 -0.19546 -0.40365 C -0.19561 -0.4152 -0.19457 -0.42653 -0.19338 -0.43787 C -0.19323 -0.43955 -0.19189 -0.4406 -0.19145 -0.44207 C -0.1864 -0.45634 -0.19204 -0.44437 -0.18744 -0.45214 C -0.18595 -0.45445 -0.18476 -0.45676 -0.18328 -0.45907 C -0.18268 -0.46012 -0.18194 -0.46096 -0.18135 -0.46201 C -0.17927 -0.46536 -0.17734 -0.46872 -0.17526 -0.47187 C -0.17466 -0.47292 -0.17377 -0.47376 -0.17333 -0.47481 C -0.17184 -0.47754 -0.17065 -0.48048 -0.16932 -0.48342 C -0.16887 -0.4872 -0.16739 -0.49097 -0.16828 -0.49475 C -0.16887 -0.4979 -0.17095 -0.50105 -0.17333 -0.50189 C -0.19457 -0.5084 -0.21625 -0.51133 -0.23764 -0.51595 C -0.25279 -0.51406 -0.26794 -0.5128 -0.28294 -0.51029 C -0.29036 -0.50924 -0.29853 -0.50672 -0.30611 -0.50462 C -0.3064 -0.50441 -0.31145 -0.49937 -0.31219 -0.49748 C -0.31918 -0.47754 -0.30507 -0.50273 -0.32229 -0.47187 C -0.32556 -0.46599 -0.32987 -0.46096 -0.33329 -0.45487 C -0.33418 -0.45319 -0.33462 -0.45109 -0.33536 -0.4492 C -0.337 -0.445 -0.33878 -0.44081 -0.34041 -0.4364 C -0.34205 -0.43157 -0.34249 -0.42863 -0.34338 -0.42359 C -0.34472 -0.41499 -0.34621 -0.40659 -0.34739 -0.39798 C -0.34784 -0.39463 -0.34769 -0.39127 -0.34843 -0.38812 C -0.34903 -0.38497 -0.35051 -0.38245 -0.3514 -0.37951 C -0.35319 -0.37343 -0.35438 -0.36692 -0.35645 -0.36104 C -0.35735 -0.35831 -0.35839 -0.35495 -0.36046 -0.3539 C -0.37517 -0.34614 -0.39061 -0.34152 -0.40576 -0.33543 C -0.42656 -0.33816 -0.4478 -0.33732 -0.46814 -0.34404 C -0.48017 -0.34782 -0.49072 -0.35789 -0.50141 -0.36671 C -0.50468 -0.36944 -0.5072 -0.37364 -0.50943 -0.37804 C -0.51493 -0.38896 -0.51968 -0.40071 -0.52458 -0.41226 C -0.52681 -0.41772 -0.52859 -0.42359 -0.53052 -0.42926 C -0.53127 -0.43115 -0.53171 -0.43325 -0.5326 -0.43493 L -0.53661 -0.44353 C -0.53765 -0.44773 -0.53943 -0.45718 -0.54166 -0.46054 C -0.54255 -0.46222 -0.54434 -0.46243 -0.54567 -0.46348 C -0.58384 -0.42968 -0.57894 -0.43934 -0.61414 -0.36377 C -0.62008 -0.35097 -0.62617 -0.32116 -0.62617 -0.32116 C -0.62691 -0.31402 -0.62884 -0.30688 -0.62825 -0.29975 C -0.62676 -0.28484 -0.62365 -0.27015 -0.62008 -0.25567 C -0.61889 -0.25084 -0.61637 -0.24685 -0.61414 -0.24286 C -0.60761 -0.23174 -0.60092 -0.22082 -0.59394 -0.21033 C -0.59157 -0.20655 -0.58904 -0.20277 -0.58592 -0.20025 C -0.57612 -0.19228 -0.56572 -0.18598 -0.55577 -0.17884 L -0.41274 -0.19605 C -0.41022 -0.19626 -0.40829 -0.19941 -0.40576 -0.20025 C -0.4025 -0.2013 -0.39908 -0.2013 -0.39566 -0.20172 C -0.39507 -0.19165 -0.39329 -0.18178 -0.39373 -0.17191 C -0.39403 -0.16352 -0.39581 -0.15554 -0.39774 -0.14756 C -0.41215 -0.08648 -0.41289 -0.072 -0.44096 -0.02666 C -0.45641 -0.00189 -0.45418 -0.00861 -0.4671 0.00021 C -0.47394 0.00483 -0.4873 0.01448 -0.4873 0.01448 C -0.48225 0.01595 -0.4729 0.01868 -0.46918 0.01889 L -0.4169 0.01742 L -0.38556 0.00462 C -0.38185 0.00294 -0.37799 0.00147 -0.37457 -0.00105 C -0.36358 -0.00903 -0.35304 -0.01784 -0.34234 -0.02666 C -0.31888 -0.04618 -0.28843 -0.06864 -0.26987 -0.09929 C -0.26467 -0.10789 -0.24491 -0.14903 -0.23972 -0.17044 C -0.23585 -0.18577 -0.23303 -0.20172 -0.22962 -0.21725 C -0.22932 -0.22817 -0.22917 -0.23908 -0.22858 -0.25 C -0.22843 -0.25294 -0.22783 -0.25567 -0.22769 -0.25861 C -0.2265 -0.27309 -0.22665 -0.27204 -0.22665 -0.28275 " pathEditMode="relative" ptsTypes="AAAAAAAAAAAAAAAAAAAAAAAAAAAAAAAAAAAAAAAAAAAAAAAAAAAAAAAAAAAAAAAAAAAAAAAAAAAAAAAA">
                                      <p:cBhvr>
                                        <p:cTn id="41" dur="5500" fill="hold"/>
                                        <p:tgtEl>
                                          <p:spTgt spid="14"/>
                                        </p:tgtEl>
                                        <p:attrNameLst>
                                          <p:attrName>ppt_x</p:attrName>
                                          <p:attrName>ppt_y</p:attrName>
                                        </p:attrNameLst>
                                      </p:cBhvr>
                                    </p:animMotion>
                                  </p:childTnLst>
                                </p:cTn>
                              </p:par>
                              <p:par>
                                <p:cTn id="42" presetID="0" presetClass="path" presetSubtype="0" accel="50000" decel="50000" fill="hold" grpId="0" nodeType="withEffect">
                                  <p:stCondLst>
                                    <p:cond delay="0"/>
                                  </p:stCondLst>
                                  <p:childTnLst>
                                    <p:animMotion origin="layout" path="M -0.03803 -0.03841 L -0.03803 -0.03841 C -0.04649 -0.04366 -0.05912 -0.05185 -0.06832 -0.05542 C -0.07323 -0.0573 -0.07842 -0.05898 -0.08333 -0.06108 C -0.08837 -0.06318 -0.09328 -0.06654 -0.09847 -0.06822 C -0.10471 -0.07032 -0.1114 -0.07032 -0.11763 -0.07242 L -0.12164 -0.07389 C -0.1307 -0.07347 -0.14006 -0.07599 -0.14882 -0.07242 C -0.15165 -0.07137 -0.15996 -0.05667 -0.16189 -0.05122 C -0.1665 -0.03757 -0.17051 -0.02351 -0.17496 -0.00987 C -0.17585 -0.00693 -0.17734 -0.00441 -0.17793 -0.00126 C -0.18239 0.01805 -0.18402 0.03841 -0.1861 0.05835 C -0.18402 0.07305 -0.18269 0.08795 -0.18001 0.10244 C -0.17957 0.10474 -0.17823 0.10663 -0.17704 0.1081 C -0.16873 0.11902 -0.16026 0.12909 -0.15179 0.13959 C -0.14674 0.14568 -0.13858 0.15134 -0.13367 0.15512 C -0.13234 0.15617 -0.131 0.15701 -0.12966 0.15806 C -0.12862 0.1589 -0.12773 0.16016 -0.12669 0.16079 C -0.11199 0.1694 -0.11674 0.16688 -0.10546 0.1694 C -0.06936 0.17758 -0.0863 0.17527 -0.06327 0.178 C -0.04248 0.17737 -0.02169 0.17779 -0.0009 0.17653 C 0.00163 0.17632 0.00386 0.17443 0.00623 0.17359 C 0.00846 0.17296 0.01084 0.17254 0.01321 0.17212 L 0.03846 0.16793 C 0.0398 0.16751 0.04114 0.16688 0.04247 0.16646 C 0.04782 0.16499 0.05332 0.16415 0.05851 0.16226 C 0.06 0.16184 0.06119 0.16016 0.06252 0.15932 C 0.06386 0.15869 0.0652 0.15827 0.06653 0.15806 C 0.0747 0.15596 0.08272 0.15428 0.09074 0.15239 C 0.15357 0.13623 0.1252 0.14148 0.15223 0.13665 C 0.16708 0.13098 0.18505 0.12615 0.19842 0.11398 C 0.20614 0.10684 0.21506 0.10181 0.22159 0.09257 C 0.23347 0.07578 0.22827 0.08102 0.2357 0.0741 C 0.24075 0.05374 0.24654 0.03359 0.25085 0.0128 C 0.25605 -0.01259 0.24996 -0.0699 0.24877 -0.08249 C 0.24847 -0.08522 0.24654 -0.08711 0.2458 -0.08963 C 0.24387 -0.09551 0.24313 -0.10243 0.24075 -0.1081 C 0.23867 -0.11293 0.22248 -0.1314 0.22159 -0.13224 C 0.2204 -0.13329 0.21892 -0.13308 0.21758 -0.13371 C 0.21654 -0.13455 0.2158 -0.13602 0.21461 -0.13644 C 0.19486 -0.14337 0.19501 -0.14043 0.17228 -0.13791 C 0.17124 -0.13749 0.1702 -0.13707 0.16931 -0.13644 C 0.16486 -0.13413 0.165 -0.13392 0.16129 -0.13224 C 0.14971 -0.12741 0.15802 -0.13119 0.15119 -0.12804 C 0.15015 -0.12846 0.14896 -0.12846 0.14807 -0.1293 C 0.14584 -0.13203 0.14436 -0.13728 0.14317 -0.14085 C 0.14377 -0.1484 0.14406 -0.15596 0.1451 -0.16352 C 0.14614 -0.17065 0.14748 -0.16751 0.14911 -0.17338 C 0.15075 -0.17926 0.16025 -0.22985 0.17035 -0.24454 C 0.17733 -0.25504 0.1852 -0.26448 0.19337 -0.27309 C 0.19783 -0.2775 0.2109 -0.28128 0.2155 -0.28296 C 0.23332 -0.28023 0.2513 -0.27855 0.26897 -0.27456 C 0.27224 -0.27372 0.27491 -0.27057 0.27803 -0.26868 C 0.30016 -0.25588 0.27773 -0.27456 0.32422 -0.24181 C 0.32556 -0.24076 0.32689 -0.23929 0.32823 -0.23887 C 0.33165 -0.23783 0.33506 -0.23803 0.33833 -0.23741 C 0.34873 -0.2395 0.34902 -0.23657 0.35051 -0.26029 C 0.35184 -0.28484 0.34175 -0.32683 0.33536 -0.34425 C 0.30699 -0.42191 0.30254 -0.42338 0.24684 -0.46222 C 0.24194 -0.46557 0.236 -0.46515 0.23065 -0.46641 C 0.21327 -0.46557 0.19575 -0.46515 0.17837 -0.46369 C 0.17392 -0.46327 0.16961 -0.46159 0.1653 -0.46075 C 0.16129 -0.46012 0.15713 -0.45991 0.15312 -0.45949 C 0.15015 -0.45907 0.14718 -0.45823 0.14406 -0.45802 L 0.09787 -0.45382 C 0.09475 -0.4534 0.09178 -0.45277 0.08881 -0.45235 L 0.07767 -0.45088 C 0.07366 -0.44941 0.06965 -0.44794 0.06564 -0.44668 C 0.06193 -0.44542 0.05822 -0.445 0.0545 -0.44374 C 0.05109 -0.44269 0.04782 -0.44081 0.0444 -0.43955 C 0.03297 -0.43514 0.03772 -0.4385 0.02628 -0.43241 C 0.01797 -0.42779 0.00118 -0.41814 0.00118 -0.41814 C -0.00401 -0.41226 -0.01159 -0.40407 -0.01486 -0.39673 C -0.02139 -0.38224 -0.03342 -0.35621 -0.03713 -0.34425 C -0.04011 -0.33417 -0.04397 -0.32473 -0.04619 -0.31423 C -0.04679 -0.31108 -0.04723 -0.30751 -0.04813 -0.30437 C -0.04902 -0.30143 -0.05035 -0.2987 -0.0511 -0.29576 C -0.05347 -0.28778 -0.05288 -0.28799 -0.05421 -0.28023 C -0.05481 -0.27645 -0.05525 -0.27246 -0.05615 -0.26868 C -0.05659 -0.26742 -0.05704 -0.26595 -0.05719 -0.26448 C -0.05852 -0.25609 -0.05689 -0.25252 -0.06431 -0.24748 C -0.07159 -0.24244 -0.07946 -0.23887 -0.08734 -0.23615 C -0.09135 -0.23468 -0.09536 -0.233 -0.09951 -0.23174 C -0.11734 -0.22649 -0.1157 -0.22691 -0.12862 -0.2246 C -0.1408 -0.22565 -0.15283 -0.22607 -0.16486 -0.22754 C -0.17303 -0.22859 -0.17452 -0.23132 -0.18194 -0.23468 C -0.18462 -0.23573 -0.18744 -0.23657 -0.19011 -0.23741 C -0.19902 -0.24769 -0.19071 -0.23992 -0.20318 -0.24601 C -0.20719 -0.24811 -0.21105 -0.25168 -0.21521 -0.25315 C -0.22115 -0.25525 -0.21789 -0.2542 -0.22531 -0.25588 C -0.23229 -0.25546 -0.23942 -0.2563 -0.2464 -0.25462 C -0.25056 -0.25357 -0.25635 -0.24727 -0.25947 -0.24328 C -0.26096 -0.24139 -0.26229 -0.2395 -0.26348 -0.23741 C -0.26601 -0.23384 -0.26853 -0.23027 -0.27061 -0.22607 C -0.27329 -0.22061 -0.27536 -0.21495 -0.27759 -0.20907 C -0.28249 -0.19605 -0.28843 -0.17905 -0.2917 -0.16499 C -0.29348 -0.15743 -0.29423 -0.14966 -0.29571 -0.14211 C -0.30626 -0.08837 -0.29393 -0.15701 -0.30284 -0.10663 C -0.30344 -0.09614 -0.30388 -0.08564 -0.30477 -0.07536 C -0.30522 -0.06969 -0.30626 -0.06402 -0.30685 -0.05814 C -0.3073 -0.05395 -0.30745 -0.04975 -0.30774 -0.04534 C -0.30745 -0.02645 -0.30745 -0.00756 -0.30685 0.01155 C -0.3067 0.0149 -0.30492 0.01721 -0.30373 0.01994 C -0.30299 0.02183 -0.3024 0.02372 -0.3018 0.02561 C -0.30136 0.02708 -0.30136 0.02876 -0.30076 0.03002 C -0.29898 0.03359 -0.2969 0.03673 -0.29467 0.03988 C -0.29274 0.04282 -0.29126 0.0466 -0.28873 0.04849 C -0.28739 0.04933 -0.28591 0.05017 -0.28472 0.05122 C -0.2819 0.05353 -0.27952 0.05647 -0.27655 0.05835 C -0.27373 0.06024 -0.27061 0.06171 -0.26749 0.06276 C -0.25888 0.06549 -0.24135 0.06969 -0.24135 0.06969 C -0.22026 0.0678 -0.19902 0.0678 -0.17793 0.06402 C -0.16962 0.06255 -0.16174 0.05835 -0.15387 0.05416 C -0.11897 0.03568 -0.13278 0.04093 -0.11362 0.03422 C -0.1108 0.03233 -0.10828 0.03023 -0.10546 0.02855 C -0.09788 0.02372 -0.08882 0.02183 -0.08229 0.01427 C -0.07129 0.00126 -0.08139 0.01217 -0.07026 0.00294 C -0.0658 -0.00063 -0.05407 -0.01322 -0.05214 -0.01553 C -0.0505 -0.01763 -0.04961 -0.02057 -0.04813 -0.02267 C -0.0459 -0.02582 -0.04322 -0.02792 -0.04114 -0.03128 C -0.03951 -0.03379 -0.03847 -0.03694 -0.03713 -0.03967 C -0.03283 -0.04786 -0.0303 -0.0508 -0.02496 -0.05814 C -0.02273 -0.0678 -0.026 -0.05646 -0.01991 -0.06822 C -0.01931 -0.06948 -0.01946 -0.07116 -0.01902 -0.07242 C -0.01842 -0.07368 -0.01753 -0.07431 -0.01694 -0.07536 C -0.01515 -0.07851 -0.01456 -0.07997 -0.01397 -0.08375 C -0.01382 -0.08438 -0.01397 -0.0848 -0.01397 -0.08522 " pathEditMode="relative" ptsTypes="AAAAAAAAAAAAAAAAAAAAAAAAAAAAAAAAAAAAAAAAAAAAAAAAAAAAAAAAAAAAAAAAAAAAAAAAAAAAAAAAAAAAAAAAAAAAAAAAAAAAAAAAAAAAAAAAAAAAAAAAAAAAAAA">
                                      <p:cBhvr>
                                        <p:cTn id="43" dur="5500" fill="hold"/>
                                        <p:tgtEl>
                                          <p:spTgt spid="10"/>
                                        </p:tgtEl>
                                        <p:attrNameLst>
                                          <p:attrName>ppt_x</p:attrName>
                                          <p:attrName>ppt_y</p:attrName>
                                        </p:attrNameLst>
                                      </p:cBhvr>
                                    </p:animMotion>
                                  </p:childTnLst>
                                </p:cTn>
                              </p:par>
                              <p:par>
                                <p:cTn id="44" presetID="0" presetClass="path" presetSubtype="0" accel="50000" decel="50000" fill="hold" grpId="0" nodeType="withEffect">
                                  <p:stCondLst>
                                    <p:cond delay="0"/>
                                  </p:stCondLst>
                                  <p:childTnLst>
                                    <p:animMotion origin="layout" path="M -0.07886 0.07053 L -0.07886 0.07074 C -0.08287 0.07158 -0.08703 0.072 -0.09074 0.07431 C -0.10055 0.08061 -0.10768 0.08774 -0.11451 0.09803 C -0.11733 0.10223 -0.12075 0.1058 -0.12238 0.11104 L -0.12446 0.11776 C -0.12476 0.12238 -0.1258 0.12721 -0.1255 0.13203 C -0.12461 0.14358 -0.12179 0.16415 -0.11659 0.17528 C -0.11273 0.18325 -0.10946 0.19207 -0.10352 0.19753 C -0.1001 0.20088 -0.09669 0.20529 -0.09282 0.20781 C -0.08792 0.21117 -0.08035 0.21222 -0.075 0.21306 C -0.0698 0.21285 -0.06431 0.21285 -0.05926 0.21201 C -0.05777 0.21159 -0.05658 0.2097 -0.0551 0.20928 C -0.05124 0.20781 -0.03965 0.20613 -0.03445 0.2055 C -0.00029 0.2118 -0.02346 0.21138 0.03283 0.16478 C 0.03639 0.16163 0.04456 0.15512 0.04857 0.14904 C 0.04931 0.14778 0.04991 0.14652 0.05065 0.14505 C 0.05303 0.13161 0.05303 0.12805 0.06045 0.11356 C 0.06105 0.1123 0.06134 0.11062 0.06238 0.10978 C 0.07174 0.10076 0.07085 0.1016 0.07813 0.09929 C 0.08511 0.10055 0.09253 0.09971 0.09907 0.10328 C 0.10412 0.10601 0.10813 0.11209 0.11184 0.11776 C 0.12253 0.13308 0.12357 0.14316 0.13159 0.16205 C 0.13263 0.16457 0.13442 0.16625 0.13545 0.16877 C 0.13768 0.17339 0.14273 0.18808 0.14437 0.19354 C 0.14555 0.19711 0.14645 0.20067 0.14749 0.20403 C 0.14778 0.2055 0.14793 0.20676 0.14838 0.20781 C 0.14971 0.21159 0.15105 0.21495 0.15224 0.21831 C 0.15372 0.2225 0.15476 0.22649 0.1564 0.23006 C 0.15892 0.23657 0.16219 0.24245 0.16531 0.24853 C 0.16768 0.27582 0.16679 0.25924 0.16219 0.31151 C 0.16204 0.31277 0.16174 0.31423 0.16115 0.31528 C 0.15046 0.33795 0.14971 0.33418 0.14154 0.35873 C 0.14006 0.36272 0.13947 0.36734 0.13857 0.37154 C 0.13887 0.37574 0.13902 0.37952 0.13947 0.38329 C 0.13976 0.38476 0.13991 0.38623 0.1405 0.38749 C 0.14749 0.39925 0.15209 0.39862 0.16427 0.40575 C 0.16872 0.4131 0.17377 0.42024 0.17808 0.428 C 0.17942 0.43031 0.18061 0.43283 0.18105 0.43577 C 0.18239 0.44627 0.18239 0.45676 0.18313 0.46726 C 0.18268 0.47104 0.18313 0.47544 0.18209 0.47901 C 0.18046 0.48363 0.17778 0.48762 0.17496 0.49077 C 0.17377 0.49245 0.17184 0.49287 0.17006 0.4935 C 0.161 0.49601 0.15164 0.49769 0.14244 0.50021 L 0.05243 0.49224 C 0.0502 0.49203 0.04783 0.4914 0.0456 0.49077 C 0.03728 0.48846 0.01738 0.483 0.00609 0.47775 C -0.04292 0.45529 -0.02257 0.46033 -0.04441 0.4555 C -0.04589 0.45466 -0.04752 0.4534 -0.04931 0.45298 C -0.07381 0.44522 -0.09758 0.45256 -0.12342 0.45403 L -0.1708 0.45676 C -0.24387 0.45529 -0.27729 0.45193 -0.33699 0.4555 C -0.34115 0.45571 -0.34546 0.45634 -0.34977 0.45676 C -0.3569 0.45865 -0.36417 0.45991 -0.3716 0.46201 C -0.37516 0.46306 -0.37873 0.46495 -0.38229 0.466 C -0.38734 0.46747 -0.39224 0.46831 -0.39715 0.46999 C -0.40026 0.47083 -0.40338 0.47209 -0.40606 0.47376 C -0.40962 0.47586 -0.41229 0.4809 -0.41601 0.48174 L -0.42893 0.48426 L -0.52755 0.48048 C -0.53304 0.48006 -0.53809 0.47838 -0.54344 0.47775 C -0.54745 0.47712 -0.55146 0.47712 -0.55532 0.47649 C -0.56156 0.47544 -0.56795 0.47334 -0.57418 0.4725 C -0.57938 0.47167 -0.58458 0.47167 -0.58993 0.47104 C -0.60047 0.47167 -0.61102 0.47125 -0.62156 0.4725 C -0.62335 0.47271 -0.62483 0.4746 -0.62646 0.47523 C -0.62943 0.47586 -0.63255 0.47586 -0.63538 0.47649 C -0.64874 0.47565 -0.65275 0.48132 -0.6581 0.46852 C -0.65914 0.466 -0.65944 0.46348 -0.66003 0.46075 C -0.65869 0.43976 -0.65854 0.41856 -0.65617 0.39778 C -0.65528 0.39043 -0.65201 0.38392 -0.65008 0.37679 C -0.64963 0.37532 -0.64978 0.37343 -0.64934 0.37154 C -0.64859 0.36965 -0.64711 0.36839 -0.64622 0.36629 C -0.64547 0.36482 -0.64518 0.36272 -0.64429 0.36125 C -0.64206 0.35748 -0.63745 0.35244 -0.63434 0.35076 C -0.62721 0.34635 -0.61265 0.3432 -0.60671 0.34152 C -0.59557 0.34194 -0.58428 0.34152 -0.57314 0.34278 C -0.57032 0.3432 -0.56795 0.34551 -0.56527 0.34677 C -0.56394 0.3474 -0.5626 0.34761 -0.56126 0.34803 C -0.57077 0.31025 -0.5825 0.27288 -0.58993 0.23426 C -0.59661 0.19983 -0.59914 0.16415 -0.60374 0.12952 C -0.60433 0.12532 -0.60508 0.12154 -0.60582 0.11776 C -0.60641 0.11398 -0.60686 0.11041 -0.60775 0.10706 C -0.60879 0.10328 -0.6125 0.0995 -0.61473 0.09803 C -0.61622 0.09677 -0.6177 0.09551 -0.61948 0.0953 C -0.63211 0.09404 -0.64458 0.09446 -0.65721 0.09404 C -0.6584 0.09341 -0.65988 0.09341 -0.66107 0.09278 C -0.67013 0.08627 -0.67488 0.07956 -0.68097 0.0678 C -0.68572 0.05815 -0.69107 0.0487 -0.69374 0.03758 C -0.69464 0.03338 -0.69568 0.02897 -0.69671 0.02456 C -0.69701 0.0233 -0.69746 0.02204 -0.69775 0.02057 C -0.6982 0.01847 -0.69835 0.01617 -0.6985 0.01407 C -0.69835 0.0063 -0.6982 -0.00147 -0.69775 -0.00944 C -0.69746 -0.0128 -0.69493 -0.02477 -0.69464 -0.02645 C -0.69389 -0.03169 -0.69315 -0.03967 -0.6927 -0.04492 C -0.69241 -0.06486 -0.69285 -0.08501 -0.69167 -0.10516 C -0.69152 -0.10873 -0.69018 -0.1123 -0.68884 -0.11566 C -0.68706 -0.11964 -0.68572 -0.12468 -0.68275 -0.12741 C -0.67993 -0.12993 -0.67741 -0.13392 -0.67399 -0.13518 C -0.66077 -0.14001 -0.66671 -0.13833 -0.65617 -0.14022 C -0.63775 -0.13854 -0.61904 -0.13938 -0.60077 -0.13518 C -0.59245 -0.13308 -0.56928 -0.12027 -0.55933 -0.11146 C -0.54225 -0.09676 -0.53913 -0.09383 -0.52681 -0.07619 C -0.52532 -0.0743 -0.52384 -0.07221 -0.52265 -0.06969 C -0.51938 -0.06213 -0.51374 -0.04618 -0.51374 -0.04597 C -0.51299 -0.04135 -0.51077 -0.02812 -0.51077 -0.02267 C -0.51077 -0.00189 -0.51151 0.01847 -0.5118 0.03905 C -0.51151 0.06738 -0.51166 0.09593 -0.51077 0.12406 C -0.51077 0.127 -0.50958 0.12952 -0.50898 0.13203 C -0.50794 0.13539 -0.50705 0.13917 -0.50586 0.14232 C -0.50497 0.14505 -0.50438 0.14799 -0.50289 0.1503 C -0.50067 0.15387 -0.49799 0.1568 -0.49502 0.15932 C -0.48893 0.16478 -0.48314 0.17087 -0.47631 0.17381 C -0.44601 0.18745 -0.44141 0.18703 -0.41898 0.18955 C -0.41274 0.18913 -0.40635 0.18892 -0.40012 0.1885 C -0.39908 0.18829 -0.39789 0.18787 -0.39715 0.18703 C -0.39358 0.18304 -0.38853 0.16583 -0.38838 0.16478 C -0.3869 0.16037 -0.38541 0.15617 -0.38437 0.15177 C -0.38229 0.14253 -0.38111 0.13329 -0.37947 0.12406 C -0.37799 0.11671 -0.3762 0.10936 -0.37442 0.10181 C -0.37383 0.09929 -0.37294 0.09656 -0.37234 0.09404 C -0.37175 0.09005 -0.37145 0.08606 -0.37056 0.08229 C -0.36967 0.0783 -0.36922 0.07389 -0.36759 0.07053 C -0.36492 0.06528 -0.36596 0.06801 -0.36447 0.06256 C -0.36417 0.04072 -0.36521 0.01889 -0.36373 -0.00294 C -0.36358 -0.00462 -0.36105 -0.00441 -0.35957 -0.0042 C -0.35808 -0.00399 -0.3569 -0.00252 -0.35571 -0.00147 C -0.35125 0.00168 -0.35006 0.00441 -0.34591 0.01029 L -0.34086 0.0168 C -0.33982 0.01805 -0.33878 0.0191 -0.33789 0.02057 C -0.33729 0.02204 -0.3364 0.02309 -0.33595 0.02456 C -0.33373 0.03044 -0.33655 0.02687 -0.33284 0.03254 C -0.32957 0.03779 -0.33031 0.03527 -0.326 0.04031 C -0.32422 0.0424 -0.32318 0.04597 -0.3211 0.04702 L -0.31501 0.04954 L -0.31219 0.0508 C -0.30744 0.05689 -0.31397 0.04954 -0.30536 0.05458 C -0.30313 0.05605 -0.29927 0.05983 -0.29927 0.06004 " pathEditMode="relative" rAng="0" ptsTypes="AAAAAAAAAAAAAAAAAAAAAAAAAAAAAAAAAAAAAAAAAAAAAAAAAAAAAAAAAAAAAAAAAAAAAAAAAAAAAAAAAAAAAAAAAAAAAAAAAAAAAAAAAAAAAAAAAAAAAAAAAAAAAAAAAAAAAAAAAA">
                                      <p:cBhvr>
                                        <p:cTn id="45" dur="5500" fill="hold"/>
                                        <p:tgtEl>
                                          <p:spTgt spid="9"/>
                                        </p:tgtEl>
                                        <p:attrNameLst>
                                          <p:attrName>ppt_x</p:attrName>
                                          <p:attrName>ppt_y</p:attrName>
                                        </p:attrNameLst>
                                      </p:cBhvr>
                                      <p:rCtr x="-17882" y="10936"/>
                                    </p:animMotion>
                                  </p:childTnLst>
                                </p:cTn>
                              </p:par>
                            </p:childTnLst>
                          </p:cTn>
                        </p:par>
                        <p:par>
                          <p:cTn id="46" fill="hold">
                            <p:stCondLst>
                              <p:cond delay="5500"/>
                            </p:stCondLst>
                            <p:childTnLst>
                              <p:par>
                                <p:cTn id="47" presetID="1" presetClass="exit" presetSubtype="0" fill="hold" grpId="1" nodeType="afterEffect">
                                  <p:stCondLst>
                                    <p:cond delay="0"/>
                                  </p:stCondLst>
                                  <p:childTnLst>
                                    <p:set>
                                      <p:cBhvr>
                                        <p:cTn id="48" dur="1" fill="hold">
                                          <p:stCondLst>
                                            <p:cond delay="0"/>
                                          </p:stCondLst>
                                        </p:cTn>
                                        <p:tgtEl>
                                          <p:spTgt spid="2"/>
                                        </p:tgtEl>
                                        <p:attrNameLst>
                                          <p:attrName>style.visibility</p:attrName>
                                        </p:attrNameLst>
                                      </p:cBhvr>
                                      <p:to>
                                        <p:strVal val="hidden"/>
                                      </p:to>
                                    </p:set>
                                  </p:childTnLst>
                                </p:cTn>
                              </p:par>
                            </p:childTnLst>
                          </p:cTn>
                        </p:par>
                        <p:par>
                          <p:cTn id="49" fill="hold">
                            <p:stCondLst>
                              <p:cond delay="5500"/>
                            </p:stCondLst>
                            <p:childTnLst>
                              <p:par>
                                <p:cTn id="50" presetID="1" presetClass="exit" presetSubtype="0" fill="hold" grpId="1" nodeType="afterEffect">
                                  <p:stCondLst>
                                    <p:cond delay="0"/>
                                  </p:stCondLst>
                                  <p:childTnLst>
                                    <p:set>
                                      <p:cBhvr>
                                        <p:cTn id="51" dur="1" fill="hold">
                                          <p:stCondLst>
                                            <p:cond delay="0"/>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 presetClass="exit" presetSubtype="0" fill="hold" grpId="1" nodeType="after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par>
                          <p:cTn id="55" fill="hold">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13"/>
                                        </p:tgtEl>
                                        <p:attrNameLst>
                                          <p:attrName>style.visibility</p:attrName>
                                        </p:attrNameLst>
                                      </p:cBhvr>
                                      <p:to>
                                        <p:strVal val="hidden"/>
                                      </p:to>
                                    </p:set>
                                  </p:childTnLst>
                                </p:cTn>
                              </p:par>
                            </p:childTnLst>
                          </p:cTn>
                        </p:par>
                        <p:par>
                          <p:cTn id="58" fill="hold">
                            <p:stCondLst>
                              <p:cond delay="5500"/>
                            </p:stCondLst>
                            <p:childTnLst>
                              <p:par>
                                <p:cTn id="59" presetID="1" presetClass="exit" presetSubtype="0" fill="hold" grpId="1" nodeType="afterEffect">
                                  <p:stCondLst>
                                    <p:cond delay="0"/>
                                  </p:stCondLst>
                                  <p:childTnLst>
                                    <p:set>
                                      <p:cBhvr>
                                        <p:cTn id="60" dur="1" fill="hold">
                                          <p:stCondLst>
                                            <p:cond delay="0"/>
                                          </p:stCondLst>
                                        </p:cTn>
                                        <p:tgtEl>
                                          <p:spTgt spid="14"/>
                                        </p:tgtEl>
                                        <p:attrNameLst>
                                          <p:attrName>style.visibility</p:attrName>
                                        </p:attrNameLst>
                                      </p:cBhvr>
                                      <p:to>
                                        <p:strVal val="hidden"/>
                                      </p:to>
                                    </p:set>
                                  </p:childTnLst>
                                </p:cTn>
                              </p:par>
                            </p:childTnLst>
                          </p:cTn>
                        </p:par>
                        <p:par>
                          <p:cTn id="61" fill="hold">
                            <p:stCondLst>
                              <p:cond delay="5500"/>
                            </p:stCondLst>
                            <p:childTnLst>
                              <p:par>
                                <p:cTn id="62" presetID="1" presetClass="exit" presetSubtype="0" fill="hold" grpId="1" nodeType="afterEffect">
                                  <p:stCondLst>
                                    <p:cond delay="0"/>
                                  </p:stCondLst>
                                  <p:childTnLst>
                                    <p:set>
                                      <p:cBhvr>
                                        <p:cTn id="63" dur="1" fill="hold">
                                          <p:stCondLst>
                                            <p:cond delay="0"/>
                                          </p:stCondLst>
                                        </p:cTn>
                                        <p:tgtEl>
                                          <p:spTgt spid="15"/>
                                        </p:tgtEl>
                                        <p:attrNameLst>
                                          <p:attrName>style.visibility</p:attrName>
                                        </p:attrNameLst>
                                      </p:cBhvr>
                                      <p:to>
                                        <p:strVal val="hidden"/>
                                      </p:to>
                                    </p:set>
                                  </p:childTnLst>
                                </p:cTn>
                              </p:par>
                            </p:childTnLst>
                          </p:cTn>
                        </p:par>
                        <p:par>
                          <p:cTn id="64" fill="hold">
                            <p:stCondLst>
                              <p:cond delay="5500"/>
                            </p:stCondLst>
                            <p:childTnLst>
                              <p:par>
                                <p:cTn id="65" presetID="1" presetClass="exit" presetSubtype="0" fill="hold" grpId="1" nodeType="afterEffect">
                                  <p:stCondLst>
                                    <p:cond delay="0"/>
                                  </p:stCondLst>
                                  <p:childTnLst>
                                    <p:set>
                                      <p:cBhvr>
                                        <p:cTn id="66" dur="1" fill="hold">
                                          <p:stCondLst>
                                            <p:cond delay="0"/>
                                          </p:stCondLst>
                                        </p:cTn>
                                        <p:tgtEl>
                                          <p:spTgt spid="9"/>
                                        </p:tgtEl>
                                        <p:attrNameLst>
                                          <p:attrName>style.visibility</p:attrName>
                                        </p:attrNameLst>
                                      </p:cBhvr>
                                      <p:to>
                                        <p:strVal val="hidden"/>
                                      </p:to>
                                    </p:set>
                                  </p:childTnLst>
                                </p:cTn>
                              </p:par>
                            </p:childTnLst>
                          </p:cTn>
                        </p:par>
                        <p:par>
                          <p:cTn id="67" fill="hold">
                            <p:stCondLst>
                              <p:cond delay="5500"/>
                            </p:stCondLst>
                            <p:childTnLst>
                              <p:par>
                                <p:cTn id="68" presetID="1" presetClass="exit" presetSubtype="0" fill="hold" grpId="1" nodeType="afterEffect">
                                  <p:stCondLst>
                                    <p:cond delay="0"/>
                                  </p:stCondLst>
                                  <p:childTnLst>
                                    <p:set>
                                      <p:cBhvr>
                                        <p:cTn id="69" dur="1" fill="hold">
                                          <p:stCondLst>
                                            <p:cond delay="0"/>
                                          </p:stCondLst>
                                        </p:cTn>
                                        <p:tgtEl>
                                          <p:spTgt spid="10"/>
                                        </p:tgtEl>
                                        <p:attrNameLst>
                                          <p:attrName>style.visibility</p:attrName>
                                        </p:attrNameLst>
                                      </p:cBhvr>
                                      <p:to>
                                        <p:strVal val="hidden"/>
                                      </p:to>
                                    </p:set>
                                  </p:childTnLst>
                                </p:cTn>
                              </p:par>
                            </p:childTnLst>
                          </p:cTn>
                        </p:par>
                        <p:par>
                          <p:cTn id="70" fill="hold">
                            <p:stCondLst>
                              <p:cond delay="5500"/>
                            </p:stCondLst>
                            <p:childTnLst>
                              <p:par>
                                <p:cTn id="71" presetID="1" presetClass="exit" presetSubtype="0" fill="hold" grpId="1" nodeType="afterEffect">
                                  <p:stCondLst>
                                    <p:cond delay="0"/>
                                  </p:stCondLst>
                                  <p:childTnLst>
                                    <p:set>
                                      <p:cBhvr>
                                        <p:cTn id="72" dur="1" fill="hold">
                                          <p:stCondLst>
                                            <p:cond delay="0"/>
                                          </p:stCondLst>
                                        </p:cTn>
                                        <p:tgtEl>
                                          <p:spTgt spid="3"/>
                                        </p:tgtEl>
                                        <p:attrNameLst>
                                          <p:attrName>style.visibility</p:attrName>
                                        </p:attrNameLst>
                                      </p:cBhvr>
                                      <p:to>
                                        <p:strVal val="hidden"/>
                                      </p:to>
                                    </p:set>
                                  </p:childTnLst>
                                </p:cTn>
                              </p:par>
                            </p:childTnLst>
                          </p:cTn>
                        </p:par>
                        <p:par>
                          <p:cTn id="73" fill="hold">
                            <p:stCondLst>
                              <p:cond delay="5500"/>
                            </p:stCondLst>
                            <p:childTnLst>
                              <p:par>
                                <p:cTn id="74" presetID="1" presetClass="exit" presetSubtype="0" fill="hold" grpId="1" nodeType="afterEffect">
                                  <p:stCondLst>
                                    <p:cond delay="0"/>
                                  </p:stCondLst>
                                  <p:childTnLst>
                                    <p:set>
                                      <p:cBhvr>
                                        <p:cTn id="75" dur="1" fill="hold">
                                          <p:stCondLst>
                                            <p:cond delay="0"/>
                                          </p:stCondLst>
                                        </p:cTn>
                                        <p:tgtEl>
                                          <p:spTgt spid="16"/>
                                        </p:tgtEl>
                                        <p:attrNameLst>
                                          <p:attrName>style.visibility</p:attrName>
                                        </p:attrNameLst>
                                      </p:cBhvr>
                                      <p:to>
                                        <p:strVal val="hidden"/>
                                      </p:to>
                                    </p:set>
                                  </p:childTnLst>
                                </p:cTn>
                              </p:par>
                            </p:childTnLst>
                          </p:cTn>
                        </p:par>
                        <p:par>
                          <p:cTn id="76" fill="hold">
                            <p:stCondLst>
                              <p:cond delay="5500"/>
                            </p:stCondLst>
                            <p:childTnLst>
                              <p:par>
                                <p:cTn id="77" presetID="1" presetClass="entr" presetSubtype="0"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par>
                          <p:cTn id="79" fill="hold">
                            <p:stCondLst>
                              <p:cond delay="5500"/>
                            </p:stCondLst>
                            <p:childTnLst>
                              <p:par>
                                <p:cTn id="80" presetID="45" presetClass="entr" presetSubtype="0"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2000"/>
                                        <p:tgtEl>
                                          <p:spTgt spid="17"/>
                                        </p:tgtEl>
                                      </p:cBhvr>
                                    </p:animEffect>
                                    <p:anim calcmode="lin" valueType="num">
                                      <p:cBhvr>
                                        <p:cTn id="83" dur="2000" fill="hold"/>
                                        <p:tgtEl>
                                          <p:spTgt spid="17"/>
                                        </p:tgtEl>
                                        <p:attrNameLst>
                                          <p:attrName>ppt_w</p:attrName>
                                        </p:attrNameLst>
                                      </p:cBhvr>
                                      <p:tavLst>
                                        <p:tav tm="0" fmla="#ppt_w*sin(2.5*pi*$)">
                                          <p:val>
                                            <p:fltVal val="0"/>
                                          </p:val>
                                        </p:tav>
                                        <p:tav tm="100000">
                                          <p:val>
                                            <p:fltVal val="1"/>
                                          </p:val>
                                        </p:tav>
                                      </p:tavLst>
                                    </p:anim>
                                    <p:anim calcmode="lin" valueType="num">
                                      <p:cBhvr>
                                        <p:cTn id="84" dur="2000" fill="hold"/>
                                        <p:tgtEl>
                                          <p:spTgt spid="17"/>
                                        </p:tgtEl>
                                        <p:attrNameLst>
                                          <p:attrName>ppt_h</p:attrName>
                                        </p:attrNameLst>
                                      </p:cBhvr>
                                      <p:tavLst>
                                        <p:tav tm="0">
                                          <p:val>
                                            <p:strVal val="#ppt_h"/>
                                          </p:val>
                                        </p:tav>
                                        <p:tav tm="100000">
                                          <p:val>
                                            <p:strVal val="#ppt_h"/>
                                          </p:val>
                                        </p:tav>
                                      </p:tavLst>
                                    </p:anim>
                                  </p:childTnLst>
                                </p:cTn>
                              </p:par>
                            </p:childTnLst>
                          </p:cTn>
                        </p:par>
                        <p:par>
                          <p:cTn id="85" fill="hold">
                            <p:stCondLst>
                              <p:cond delay="7500"/>
                            </p:stCondLst>
                            <p:childTnLst>
                              <p:par>
                                <p:cTn id="86" presetID="1" presetClass="entr" presetSubtype="0"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P spid="7" grpId="0"/>
      <p:bldP spid="7" grpId="1"/>
      <p:bldP spid="7" grpId="2"/>
      <p:bldP spid="9" grpId="0"/>
      <p:bldP spid="9" grpId="1"/>
      <p:bldP spid="9" grpId="2"/>
      <p:bldP spid="10" grpId="0"/>
      <p:bldP spid="10" grpId="1"/>
      <p:bldP spid="10" grpId="2"/>
      <p:bldP spid="12" grpId="0"/>
      <p:bldP spid="12" grpId="1"/>
      <p:bldP spid="12" grpId="2"/>
      <p:bldP spid="13" grpId="0"/>
      <p:bldP spid="13" grpId="1"/>
      <p:bldP spid="13" grpId="2"/>
      <p:bldP spid="14" grpId="0"/>
      <p:bldP spid="14" grpId="1"/>
      <p:bldP spid="14" grpId="2"/>
      <p:bldP spid="15" grpId="0"/>
      <p:bldP spid="15" grpId="1"/>
      <p:bldP spid="15" grpId="2"/>
      <p:bldP spid="16" grpId="0"/>
      <p:bldP spid="16" grpId="1"/>
      <p:bldP spid="16" grpId="2"/>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A4C71B-F2C6-42D9-B9C4-CE21BEE85C26}"/>
              </a:ext>
            </a:extLst>
          </p:cNvPr>
          <p:cNvSpPr>
            <a:spLocks noGrp="1"/>
          </p:cNvSpPr>
          <p:nvPr>
            <p:ph type="ftr" sz="quarter" idx="11"/>
          </p:nvPr>
        </p:nvSpPr>
        <p:spPr/>
        <p:txBody>
          <a:bodyPr/>
          <a:lstStyle/>
          <a:p>
            <a:r>
              <a:rPr lang="en-US"/>
              <a:t>© Akshay.P, Amey.W, Amruta.T, Bhakti.K, Gaurav.K, Omkar.P, Shreyas.P, Vyas </a:t>
            </a:r>
          </a:p>
        </p:txBody>
      </p:sp>
      <p:pic>
        <p:nvPicPr>
          <p:cNvPr id="6" name="eVA">
            <a:hlinkClick r:id="" action="ppaction://media"/>
            <a:extLst>
              <a:ext uri="{FF2B5EF4-FFF2-40B4-BE49-F238E27FC236}">
                <a16:creationId xmlns:a16="http://schemas.microsoft.com/office/drawing/2014/main" id="{7165502D-1024-4233-A8B1-4B5BAE8B77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1206" t="24275" r="21645" b="20763"/>
          <a:stretch/>
        </p:blipFill>
        <p:spPr>
          <a:xfrm>
            <a:off x="376500" y="243883"/>
            <a:ext cx="2962253" cy="1942262"/>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pic>
        <p:nvPicPr>
          <p:cNvPr id="8" name="Picture 7" descr="A picture containing drawing&#10;&#10;Description automatically generated">
            <a:hlinkClick r:id="" action="ppaction://noaction"/>
            <a:extLst>
              <a:ext uri="{FF2B5EF4-FFF2-40B4-BE49-F238E27FC236}">
                <a16:creationId xmlns:a16="http://schemas.microsoft.com/office/drawing/2014/main" id="{BBD6F005-3A4E-4B9B-883F-0670E5AE6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987" y="693079"/>
            <a:ext cx="1386898" cy="1576020"/>
          </a:xfrm>
          <a:prstGeom prst="rect">
            <a:avLst/>
          </a:prstGeom>
        </p:spPr>
      </p:pic>
      <p:pic>
        <p:nvPicPr>
          <p:cNvPr id="16" name="Picture 15">
            <a:extLst>
              <a:ext uri="{FF2B5EF4-FFF2-40B4-BE49-F238E27FC236}">
                <a16:creationId xmlns:a16="http://schemas.microsoft.com/office/drawing/2014/main" id="{505456D1-4742-43FD-8E2B-E93D8CA84310}"/>
              </a:ext>
            </a:extLst>
          </p:cNvPr>
          <p:cNvPicPr>
            <a:picLocks noChangeAspect="1"/>
          </p:cNvPicPr>
          <p:nvPr/>
        </p:nvPicPr>
        <p:blipFill>
          <a:blip r:embed="rId6"/>
          <a:stretch>
            <a:fillRect/>
          </a:stretch>
        </p:blipFill>
        <p:spPr>
          <a:xfrm>
            <a:off x="120312" y="3039861"/>
            <a:ext cx="5224007" cy="4068922"/>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3BF2B10D-B02E-45BC-908D-C3C31C5FA08B}"/>
              </a:ext>
            </a:extLst>
          </p:cNvPr>
          <p:cNvSpPr txBox="1"/>
          <p:nvPr/>
        </p:nvSpPr>
        <p:spPr>
          <a:xfrm>
            <a:off x="303763" y="2269099"/>
            <a:ext cx="4683873" cy="646331"/>
          </a:xfrm>
          <a:prstGeom prst="rect">
            <a:avLst/>
          </a:prstGeom>
          <a:noFill/>
        </p:spPr>
        <p:txBody>
          <a:bodyPr wrap="square" rtlCol="0">
            <a:spAutoFit/>
          </a:bodyPr>
          <a:lstStyle/>
          <a:p>
            <a:r>
              <a:rPr lang="en-IN" b="1"/>
              <a:t>Eva</a:t>
            </a:r>
            <a:endParaRPr lang="en-IN"/>
          </a:p>
          <a:p>
            <a:r>
              <a:rPr lang="en-IN"/>
              <a:t>(Works with databases and power-points)</a:t>
            </a:r>
          </a:p>
        </p:txBody>
      </p:sp>
      <p:sp>
        <p:nvSpPr>
          <p:cNvPr id="21" name="Rectangle 20">
            <a:extLst>
              <a:ext uri="{FF2B5EF4-FFF2-40B4-BE49-F238E27FC236}">
                <a16:creationId xmlns:a16="http://schemas.microsoft.com/office/drawing/2014/main" id="{04146565-9D80-47E0-A76E-D0FC4CD44C23}"/>
              </a:ext>
            </a:extLst>
          </p:cNvPr>
          <p:cNvSpPr/>
          <p:nvPr/>
        </p:nvSpPr>
        <p:spPr>
          <a:xfrm>
            <a:off x="6781898" y="2787838"/>
            <a:ext cx="3057825" cy="707886"/>
          </a:xfrm>
          <a:prstGeom prst="rect">
            <a:avLst/>
          </a:prstGeom>
          <a:noFill/>
        </p:spPr>
        <p:txBody>
          <a:bodyPr wrap="none" lIns="91440" tIns="45720" rIns="91440" bIns="45720">
            <a:spAutoFit/>
          </a:bodyPr>
          <a:lstStyle/>
          <a:p>
            <a:pPr algn="ctr"/>
            <a:r>
              <a:rPr lang="en-US" sz="4000" b="1" cap="none" spc="0">
                <a:ln w="0"/>
                <a:solidFill>
                  <a:schemeClr val="bg1"/>
                </a:solidFill>
                <a:highlight>
                  <a:srgbClr val="000000"/>
                </a:highlight>
              </a:rPr>
              <a:t>Our Offerings</a:t>
            </a:r>
          </a:p>
        </p:txBody>
      </p:sp>
      <p:sp>
        <p:nvSpPr>
          <p:cNvPr id="22" name="Rectangle 21">
            <a:extLst>
              <a:ext uri="{FF2B5EF4-FFF2-40B4-BE49-F238E27FC236}">
                <a16:creationId xmlns:a16="http://schemas.microsoft.com/office/drawing/2014/main" id="{D9218731-8AEE-4A9B-8FD0-B4CB312D9360}"/>
              </a:ext>
            </a:extLst>
          </p:cNvPr>
          <p:cNvSpPr/>
          <p:nvPr/>
        </p:nvSpPr>
        <p:spPr>
          <a:xfrm>
            <a:off x="6355987" y="4062845"/>
            <a:ext cx="3909649" cy="30459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a:t>Our products Bolt Lite Pro, Bolt Lite Fast, Bolt Lite 2.0 mapped all the requirements of the customers.</a:t>
            </a:r>
          </a:p>
          <a:p>
            <a:pPr marL="285750" indent="-285750">
              <a:buFont typeface="Arial" panose="020B0604020202020204" pitchFamily="34" charset="0"/>
              <a:buChar char="•"/>
            </a:pPr>
            <a:r>
              <a:rPr lang="en-IN"/>
              <a:t>Bolt Lite Pro brought 20% of the total revenues followed by Bolt Lite 2.0 with 15% and Bolt Lite Fast with 13%.</a:t>
            </a:r>
          </a:p>
        </p:txBody>
      </p:sp>
      <p:sp>
        <p:nvSpPr>
          <p:cNvPr id="10" name="Slide Number Placeholder 4">
            <a:extLst>
              <a:ext uri="{FF2B5EF4-FFF2-40B4-BE49-F238E27FC236}">
                <a16:creationId xmlns:a16="http://schemas.microsoft.com/office/drawing/2014/main" id="{79D38D3B-7ED5-49A5-9E14-1BC12CACABB7}"/>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10</a:t>
            </a:fld>
            <a:endParaRPr lang="en-US"/>
          </a:p>
        </p:txBody>
      </p:sp>
    </p:spTree>
    <p:extLst>
      <p:ext uri="{BB962C8B-B14F-4D97-AF65-F5344CB8AC3E}">
        <p14:creationId xmlns:p14="http://schemas.microsoft.com/office/powerpoint/2010/main" val="18731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2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B0A7FC-5D0F-48BD-AA74-6410BAF903E7}"/>
              </a:ext>
            </a:extLst>
          </p:cNvPr>
          <p:cNvSpPr>
            <a:spLocks noGrp="1"/>
          </p:cNvSpPr>
          <p:nvPr>
            <p:ph type="ftr" sz="quarter" idx="11"/>
          </p:nvPr>
        </p:nvSpPr>
        <p:spPr/>
        <p:txBody>
          <a:bodyPr/>
          <a:lstStyle/>
          <a:p>
            <a:r>
              <a:rPr lang="en-US"/>
              <a:t>© Akshay.P, Amey.W, Amruta.T, Bhakti.K, Gaurav.K, Omkar.P, Shreyas.P, Vyas </a:t>
            </a:r>
          </a:p>
        </p:txBody>
      </p:sp>
      <p:pic>
        <p:nvPicPr>
          <p:cNvPr id="6" name="Lea">
            <a:hlinkClick r:id="" action="ppaction://media"/>
            <a:extLst>
              <a:ext uri="{FF2B5EF4-FFF2-40B4-BE49-F238E27FC236}">
                <a16:creationId xmlns:a16="http://schemas.microsoft.com/office/drawing/2014/main" id="{7C1FD3AA-A621-4D20-8F0C-59F7079A0E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2859" t="25656" r="25437" b="17652"/>
          <a:stretch/>
        </p:blipFill>
        <p:spPr>
          <a:xfrm>
            <a:off x="914258" y="326847"/>
            <a:ext cx="2743484" cy="2036739"/>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pic>
        <p:nvPicPr>
          <p:cNvPr id="13" name="Picture 12" descr="A picture containing drawing, airplane&#10;&#10;Description automatically generated">
            <a:hlinkClick r:id="" action="ppaction://noaction"/>
            <a:extLst>
              <a:ext uri="{FF2B5EF4-FFF2-40B4-BE49-F238E27FC236}">
                <a16:creationId xmlns:a16="http://schemas.microsoft.com/office/drawing/2014/main" id="{0E2CEFEC-D4EB-41B5-A0EF-4521B9FA6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471" y="326847"/>
            <a:ext cx="1805463" cy="1890536"/>
          </a:xfrm>
          <a:prstGeom prst="rect">
            <a:avLst/>
          </a:prstGeom>
        </p:spPr>
      </p:pic>
      <p:pic>
        <p:nvPicPr>
          <p:cNvPr id="18" name="Picture 17">
            <a:extLst>
              <a:ext uri="{FF2B5EF4-FFF2-40B4-BE49-F238E27FC236}">
                <a16:creationId xmlns:a16="http://schemas.microsoft.com/office/drawing/2014/main" id="{8D3C353D-DEA7-4875-81A8-381E3A483037}"/>
              </a:ext>
            </a:extLst>
          </p:cNvPr>
          <p:cNvPicPr>
            <a:picLocks noChangeAspect="1"/>
          </p:cNvPicPr>
          <p:nvPr/>
        </p:nvPicPr>
        <p:blipFill>
          <a:blip r:embed="rId6"/>
          <a:stretch>
            <a:fillRect/>
          </a:stretch>
        </p:blipFill>
        <p:spPr>
          <a:xfrm>
            <a:off x="426270" y="3199705"/>
            <a:ext cx="5008129" cy="3905275"/>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ACAFEA34-930A-4540-95F3-B2D986C3B41E}"/>
              </a:ext>
            </a:extLst>
          </p:cNvPr>
          <p:cNvSpPr/>
          <p:nvPr/>
        </p:nvSpPr>
        <p:spPr>
          <a:xfrm>
            <a:off x="634472" y="2420389"/>
            <a:ext cx="4234635" cy="707886"/>
          </a:xfrm>
          <a:prstGeom prst="rect">
            <a:avLst/>
          </a:prstGeom>
          <a:noFill/>
        </p:spPr>
        <p:txBody>
          <a:bodyPr wrap="square" lIns="91440" tIns="45720" rIns="91440" bIns="45720">
            <a:spAutoFit/>
          </a:bodyPr>
          <a:lstStyle/>
          <a:p>
            <a:r>
              <a:rPr lang="en-US" sz="2000" b="0" cap="none" spc="0">
                <a:ln w="0"/>
                <a:solidFill>
                  <a:schemeClr val="tx1"/>
                </a:solidFill>
                <a:effectLst>
                  <a:outerShdw blurRad="38100" dist="19050" dir="2700000" algn="tl" rotWithShape="0">
                    <a:schemeClr val="dk1">
                      <a:alpha val="40000"/>
                    </a:schemeClr>
                  </a:outerShdw>
                </a:effectLst>
              </a:rPr>
              <a:t>Lea</a:t>
            </a:r>
          </a:p>
          <a:p>
            <a:r>
              <a:rPr lang="en-US" sz="2000" b="0" cap="none" spc="0">
                <a:ln w="0"/>
                <a:solidFill>
                  <a:schemeClr val="tx1"/>
                </a:solidFill>
                <a:effectLst>
                  <a:outerShdw blurRad="38100" dist="19050" dir="2700000" algn="tl" rotWithShape="0">
                    <a:schemeClr val="dk1">
                      <a:alpha val="40000"/>
                    </a:schemeClr>
                  </a:outerShdw>
                </a:effectLst>
              </a:rPr>
              <a:t>(</a:t>
            </a:r>
            <a:r>
              <a:rPr lang="en-US" sz="2000">
                <a:ln w="0"/>
                <a:effectLst>
                  <a:outerShdw blurRad="38100" dist="19050" dir="2700000" algn="tl" rotWithShape="0">
                    <a:schemeClr val="dk1">
                      <a:alpha val="40000"/>
                    </a:schemeClr>
                  </a:outerShdw>
                </a:effectLst>
              </a:rPr>
              <a:t>F</a:t>
            </a:r>
            <a:r>
              <a:rPr lang="en-US" sz="2000" b="0" cap="none" spc="0">
                <a:ln w="0"/>
                <a:solidFill>
                  <a:schemeClr val="tx1"/>
                </a:solidFill>
                <a:effectLst>
                  <a:outerShdw blurRad="38100" dist="19050" dir="2700000" algn="tl" rotWithShape="0">
                    <a:schemeClr val="dk1">
                      <a:alpha val="40000"/>
                    </a:schemeClr>
                  </a:outerShdw>
                </a:effectLst>
              </a:rPr>
              <a:t>requently travels f</a:t>
            </a:r>
            <a:r>
              <a:rPr lang="en-US" sz="2000">
                <a:ln w="0"/>
                <a:effectLst>
                  <a:outerShdw blurRad="38100" dist="19050" dir="2700000" algn="tl" rotWithShape="0">
                    <a:schemeClr val="dk1">
                      <a:alpha val="40000"/>
                    </a:schemeClr>
                  </a:outerShdw>
                </a:effectLst>
              </a:rPr>
              <a:t>or work tours)</a:t>
            </a:r>
            <a:endParaRPr lang="en-US" sz="2000" b="0" cap="none" spc="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82B66927-79F4-4B64-BEF6-A5A770B77E86}"/>
              </a:ext>
            </a:extLst>
          </p:cNvPr>
          <p:cNvSpPr/>
          <p:nvPr/>
        </p:nvSpPr>
        <p:spPr>
          <a:xfrm>
            <a:off x="6811268" y="2903740"/>
            <a:ext cx="3057825" cy="707886"/>
          </a:xfrm>
          <a:prstGeom prst="rect">
            <a:avLst/>
          </a:prstGeom>
          <a:noFill/>
        </p:spPr>
        <p:txBody>
          <a:bodyPr wrap="none" lIns="91440" tIns="45720" rIns="91440" bIns="45720">
            <a:spAutoFit/>
          </a:bodyPr>
          <a:lstStyle/>
          <a:p>
            <a:pPr algn="ctr"/>
            <a:r>
              <a:rPr lang="en-US" sz="4000" b="1" cap="none" spc="0">
                <a:ln w="0"/>
                <a:solidFill>
                  <a:schemeClr val="bg1"/>
                </a:solidFill>
                <a:effectLst>
                  <a:outerShdw blurRad="38100" dist="19050" dir="2700000" algn="tl" rotWithShape="0">
                    <a:schemeClr val="dk1">
                      <a:alpha val="40000"/>
                    </a:schemeClr>
                  </a:outerShdw>
                </a:effectLst>
                <a:highlight>
                  <a:srgbClr val="000000"/>
                </a:highlight>
              </a:rPr>
              <a:t>Our Offerings</a:t>
            </a:r>
          </a:p>
        </p:txBody>
      </p:sp>
      <p:sp>
        <p:nvSpPr>
          <p:cNvPr id="22" name="Rectangle 21">
            <a:extLst>
              <a:ext uri="{FF2B5EF4-FFF2-40B4-BE49-F238E27FC236}">
                <a16:creationId xmlns:a16="http://schemas.microsoft.com/office/drawing/2014/main" id="{006B908B-9CB0-4F57-A460-C4110B495C65}"/>
              </a:ext>
            </a:extLst>
          </p:cNvPr>
          <p:cNvSpPr/>
          <p:nvPr/>
        </p:nvSpPr>
        <p:spPr>
          <a:xfrm>
            <a:off x="6355471" y="3951224"/>
            <a:ext cx="3969420" cy="318672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a:t>We considered the needs of the Traveller segment and came up with Bolt </a:t>
            </a:r>
            <a:r>
              <a:rPr lang="en-IN" err="1"/>
              <a:t>Elegna</a:t>
            </a:r>
            <a:r>
              <a:rPr lang="en-IN"/>
              <a:t> and Bolt </a:t>
            </a:r>
            <a:r>
              <a:rPr lang="en-IN" err="1"/>
              <a:t>Elegna</a:t>
            </a:r>
            <a:r>
              <a:rPr lang="en-IN"/>
              <a:t> Max.</a:t>
            </a:r>
          </a:p>
          <a:p>
            <a:pPr marL="285750" indent="-285750">
              <a:buFont typeface="Arial" panose="020B0604020202020204" pitchFamily="34" charset="0"/>
              <a:buChar char="•"/>
            </a:pPr>
            <a:r>
              <a:rPr lang="en-IN"/>
              <a:t>Bolt </a:t>
            </a:r>
            <a:r>
              <a:rPr lang="en-IN" err="1"/>
              <a:t>Elegna</a:t>
            </a:r>
            <a:r>
              <a:rPr lang="en-IN"/>
              <a:t> was the most successful brands from all Our brands yielding 38% of Our total revenues. Bolt </a:t>
            </a:r>
            <a:r>
              <a:rPr lang="en-IN" err="1"/>
              <a:t>Elegna</a:t>
            </a:r>
            <a:r>
              <a:rPr lang="en-IN"/>
              <a:t> Max gave 34% of the total revenues.</a:t>
            </a:r>
          </a:p>
        </p:txBody>
      </p:sp>
      <p:sp>
        <p:nvSpPr>
          <p:cNvPr id="10" name="Slide Number Placeholder 4">
            <a:extLst>
              <a:ext uri="{FF2B5EF4-FFF2-40B4-BE49-F238E27FC236}">
                <a16:creationId xmlns:a16="http://schemas.microsoft.com/office/drawing/2014/main" id="{82BA8868-4925-42F4-A9FA-10ACD94FED0A}"/>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11</a:t>
            </a:fld>
            <a:endParaRPr lang="en-US"/>
          </a:p>
        </p:txBody>
      </p:sp>
    </p:spTree>
    <p:extLst>
      <p:ext uri="{BB962C8B-B14F-4D97-AF65-F5344CB8AC3E}">
        <p14:creationId xmlns:p14="http://schemas.microsoft.com/office/powerpoint/2010/main" val="13352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3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3"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3101-4E80-412F-9156-FF3E82C49027}"/>
              </a:ext>
            </a:extLst>
          </p:cNvPr>
          <p:cNvSpPr>
            <a:spLocks noGrp="1"/>
          </p:cNvSpPr>
          <p:nvPr>
            <p:ph type="title"/>
          </p:nvPr>
        </p:nvSpPr>
        <p:spPr>
          <a:xfrm>
            <a:off x="277936" y="263580"/>
            <a:ext cx="7223196" cy="824156"/>
          </a:xfrm>
        </p:spPr>
        <p:txBody>
          <a:bodyPr>
            <a:noAutofit/>
          </a:bodyPr>
          <a:lstStyle/>
          <a:p>
            <a:r>
              <a:rPr lang="en-IN" sz="4000" b="1">
                <a:solidFill>
                  <a:schemeClr val="bg1"/>
                </a:solidFill>
                <a:highlight>
                  <a:srgbClr val="000000"/>
                </a:highlight>
                <a:latin typeface="+mn-lt"/>
              </a:rPr>
              <a:t>Why Mercedes-First Priority?</a:t>
            </a:r>
          </a:p>
        </p:txBody>
      </p:sp>
      <p:sp>
        <p:nvSpPr>
          <p:cNvPr id="4" name="Footer Placeholder 3">
            <a:extLst>
              <a:ext uri="{FF2B5EF4-FFF2-40B4-BE49-F238E27FC236}">
                <a16:creationId xmlns:a16="http://schemas.microsoft.com/office/drawing/2014/main" id="{689AC35C-97B6-4E9F-A5C7-8CBF7877E2E5}"/>
              </a:ext>
            </a:extLst>
          </p:cNvPr>
          <p:cNvSpPr>
            <a:spLocks noGrp="1"/>
          </p:cNvSpPr>
          <p:nvPr>
            <p:ph type="ftr" sz="quarter" idx="11"/>
          </p:nvPr>
        </p:nvSpPr>
        <p:spPr/>
        <p:txBody>
          <a:bodyPr/>
          <a:lstStyle/>
          <a:p>
            <a:r>
              <a:rPr lang="en-US"/>
              <a:t>© Akshay.P, Amey.W, Amruta.T, Bhakti.K, Gaurav.K, Omkar.P, Shreyas.P, Vyas </a:t>
            </a:r>
          </a:p>
        </p:txBody>
      </p:sp>
      <p:graphicFrame>
        <p:nvGraphicFramePr>
          <p:cNvPr id="9" name="Diagram 8">
            <a:extLst>
              <a:ext uri="{FF2B5EF4-FFF2-40B4-BE49-F238E27FC236}">
                <a16:creationId xmlns:a16="http://schemas.microsoft.com/office/drawing/2014/main" id="{906E8296-35FF-479E-809D-68F4EA3839B7}"/>
              </a:ext>
            </a:extLst>
          </p:cNvPr>
          <p:cNvGraphicFramePr/>
          <p:nvPr>
            <p:extLst>
              <p:ext uri="{D42A27DB-BD31-4B8C-83A1-F6EECF244321}">
                <p14:modId xmlns:p14="http://schemas.microsoft.com/office/powerpoint/2010/main" val="3918080080"/>
              </p:ext>
            </p:extLst>
          </p:nvPr>
        </p:nvGraphicFramePr>
        <p:xfrm>
          <a:off x="277936" y="967346"/>
          <a:ext cx="5337526" cy="4514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9A085758-D457-4F96-8662-697CF4E20D97}"/>
              </a:ext>
            </a:extLst>
          </p:cNvPr>
          <p:cNvGrpSpPr/>
          <p:nvPr/>
        </p:nvGrpSpPr>
        <p:grpSpPr>
          <a:xfrm>
            <a:off x="663615" y="4890263"/>
            <a:ext cx="9513808" cy="1537008"/>
            <a:chOff x="675594" y="3093198"/>
            <a:chExt cx="9513808" cy="1537008"/>
          </a:xfrm>
        </p:grpSpPr>
        <p:cxnSp>
          <p:nvCxnSpPr>
            <p:cNvPr id="14" name="Straight Connector 13">
              <a:extLst>
                <a:ext uri="{FF2B5EF4-FFF2-40B4-BE49-F238E27FC236}">
                  <a16:creationId xmlns:a16="http://schemas.microsoft.com/office/drawing/2014/main" id="{0CC0F6FD-E817-4D6A-8844-D8CA45FAB22D}"/>
                </a:ext>
              </a:extLst>
            </p:cNvPr>
            <p:cNvCxnSpPr/>
            <p:nvPr/>
          </p:nvCxnSpPr>
          <p:spPr>
            <a:xfrm>
              <a:off x="1604173" y="4063436"/>
              <a:ext cx="7490298" cy="0"/>
            </a:xfrm>
            <a:prstGeom prst="line">
              <a:avLst/>
            </a:prstGeom>
            <a:ln w="152400"/>
          </p:spPr>
          <p:style>
            <a:lnRef idx="3">
              <a:schemeClr val="accent4"/>
            </a:lnRef>
            <a:fillRef idx="0">
              <a:schemeClr val="accent4"/>
            </a:fillRef>
            <a:effectRef idx="2">
              <a:schemeClr val="accent4"/>
            </a:effectRef>
            <a:fontRef idx="minor">
              <a:schemeClr val="tx1"/>
            </a:fontRef>
          </p:style>
        </p:cxnSp>
        <p:pic>
          <p:nvPicPr>
            <p:cNvPr id="15" name="Graphic 14" descr="Marker">
              <a:extLst>
                <a:ext uri="{FF2B5EF4-FFF2-40B4-BE49-F238E27FC236}">
                  <a16:creationId xmlns:a16="http://schemas.microsoft.com/office/drawing/2014/main" id="{DA617064-2658-43C1-B37F-187CC31841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64049" y="3121117"/>
              <a:ext cx="914400" cy="914400"/>
            </a:xfrm>
            <a:prstGeom prst="rect">
              <a:avLst/>
            </a:prstGeom>
          </p:spPr>
        </p:pic>
        <p:pic>
          <p:nvPicPr>
            <p:cNvPr id="16" name="Graphic 15" descr="Marker">
              <a:extLst>
                <a:ext uri="{FF2B5EF4-FFF2-40B4-BE49-F238E27FC236}">
                  <a16:creationId xmlns:a16="http://schemas.microsoft.com/office/drawing/2014/main" id="{3DA5FD3B-0150-4F65-ACB3-825845B9D5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34147" y="3106138"/>
              <a:ext cx="914400" cy="914400"/>
            </a:xfrm>
            <a:prstGeom prst="rect">
              <a:avLst/>
            </a:prstGeom>
          </p:spPr>
        </p:pic>
        <p:pic>
          <p:nvPicPr>
            <p:cNvPr id="17" name="Graphic 16" descr="Marker">
              <a:extLst>
                <a:ext uri="{FF2B5EF4-FFF2-40B4-BE49-F238E27FC236}">
                  <a16:creationId xmlns:a16="http://schemas.microsoft.com/office/drawing/2014/main" id="{190B8AE5-A5F2-4AEC-A5FC-A6F73646A1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80071" y="3093198"/>
              <a:ext cx="914400" cy="914400"/>
            </a:xfrm>
            <a:prstGeom prst="rect">
              <a:avLst/>
            </a:prstGeom>
          </p:spPr>
        </p:pic>
        <p:pic>
          <p:nvPicPr>
            <p:cNvPr id="18" name="Graphic 17" descr="Coins">
              <a:extLst>
                <a:ext uri="{FF2B5EF4-FFF2-40B4-BE49-F238E27FC236}">
                  <a16:creationId xmlns:a16="http://schemas.microsoft.com/office/drawing/2014/main" id="{E23B0141-C63F-42E7-A6E3-E66388051B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594" y="3381258"/>
              <a:ext cx="914400" cy="914400"/>
            </a:xfrm>
            <a:prstGeom prst="rect">
              <a:avLst/>
            </a:prstGeom>
          </p:spPr>
        </p:pic>
        <p:pic>
          <p:nvPicPr>
            <p:cNvPr id="19" name="Graphic 18" descr="Money">
              <a:extLst>
                <a:ext uri="{FF2B5EF4-FFF2-40B4-BE49-F238E27FC236}">
                  <a16:creationId xmlns:a16="http://schemas.microsoft.com/office/drawing/2014/main" id="{92C0D537-2AE1-422A-9147-C19C1C3DF71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75002" y="3381258"/>
              <a:ext cx="914400" cy="914400"/>
            </a:xfrm>
            <a:prstGeom prst="rect">
              <a:avLst/>
            </a:prstGeom>
          </p:spPr>
        </p:pic>
        <p:sp>
          <p:nvSpPr>
            <p:cNvPr id="20" name="TextBox 19">
              <a:extLst>
                <a:ext uri="{FF2B5EF4-FFF2-40B4-BE49-F238E27FC236}">
                  <a16:creationId xmlns:a16="http://schemas.microsoft.com/office/drawing/2014/main" id="{904EE692-F6AE-413F-A979-A25CB33C0628}"/>
                </a:ext>
              </a:extLst>
            </p:cNvPr>
            <p:cNvSpPr txBox="1"/>
            <p:nvPr/>
          </p:nvSpPr>
          <p:spPr>
            <a:xfrm>
              <a:off x="4340201" y="4181106"/>
              <a:ext cx="914400" cy="430887"/>
            </a:xfrm>
            <a:prstGeom prst="rect">
              <a:avLst/>
            </a:prstGeom>
            <a:noFill/>
          </p:spPr>
          <p:txBody>
            <a:bodyPr wrap="square" rtlCol="0">
              <a:spAutoFit/>
            </a:bodyPr>
            <a:lstStyle/>
            <a:p>
              <a:r>
                <a:rPr lang="en-US" sz="2200"/>
                <a:t>2500</a:t>
              </a:r>
            </a:p>
          </p:txBody>
        </p:sp>
        <p:sp>
          <p:nvSpPr>
            <p:cNvPr id="21" name="TextBox 20">
              <a:extLst>
                <a:ext uri="{FF2B5EF4-FFF2-40B4-BE49-F238E27FC236}">
                  <a16:creationId xmlns:a16="http://schemas.microsoft.com/office/drawing/2014/main" id="{630E5C23-40BE-4DCD-94E6-EB70A0C24124}"/>
                </a:ext>
              </a:extLst>
            </p:cNvPr>
            <p:cNvSpPr txBox="1"/>
            <p:nvPr/>
          </p:nvSpPr>
          <p:spPr>
            <a:xfrm>
              <a:off x="5698831" y="4160558"/>
              <a:ext cx="914400" cy="430887"/>
            </a:xfrm>
            <a:prstGeom prst="rect">
              <a:avLst/>
            </a:prstGeom>
            <a:noFill/>
          </p:spPr>
          <p:txBody>
            <a:bodyPr wrap="square" rtlCol="0">
              <a:spAutoFit/>
            </a:bodyPr>
            <a:lstStyle/>
            <a:p>
              <a:r>
                <a:rPr lang="en-US" sz="2200"/>
                <a:t>3200</a:t>
              </a:r>
            </a:p>
          </p:txBody>
        </p:sp>
        <p:sp>
          <p:nvSpPr>
            <p:cNvPr id="22" name="TextBox 21">
              <a:extLst>
                <a:ext uri="{FF2B5EF4-FFF2-40B4-BE49-F238E27FC236}">
                  <a16:creationId xmlns:a16="http://schemas.microsoft.com/office/drawing/2014/main" id="{70AB5E2D-A8B3-4F8F-B909-C96829DC9933}"/>
                </a:ext>
              </a:extLst>
            </p:cNvPr>
            <p:cNvSpPr txBox="1"/>
            <p:nvPr/>
          </p:nvSpPr>
          <p:spPr>
            <a:xfrm>
              <a:off x="8180071" y="4199319"/>
              <a:ext cx="914400" cy="430887"/>
            </a:xfrm>
            <a:prstGeom prst="rect">
              <a:avLst/>
            </a:prstGeom>
            <a:noFill/>
          </p:spPr>
          <p:txBody>
            <a:bodyPr wrap="square" rtlCol="0">
              <a:spAutoFit/>
            </a:bodyPr>
            <a:lstStyle/>
            <a:p>
              <a:r>
                <a:rPr lang="en-US" sz="2200"/>
                <a:t>4000</a:t>
              </a:r>
            </a:p>
          </p:txBody>
        </p:sp>
      </p:grpSp>
      <p:graphicFrame>
        <p:nvGraphicFramePr>
          <p:cNvPr id="23" name="Table 2">
            <a:extLst>
              <a:ext uri="{FF2B5EF4-FFF2-40B4-BE49-F238E27FC236}">
                <a16:creationId xmlns:a16="http://schemas.microsoft.com/office/drawing/2014/main" id="{42707BF8-BC42-4E0D-9F33-305F900C7EC7}"/>
              </a:ext>
            </a:extLst>
          </p:cNvPr>
          <p:cNvGraphicFramePr>
            <a:graphicFrameLocks noGrp="1"/>
          </p:cNvGraphicFramePr>
          <p:nvPr>
            <p:extLst>
              <p:ext uri="{D42A27DB-BD31-4B8C-83A1-F6EECF244321}">
                <p14:modId xmlns:p14="http://schemas.microsoft.com/office/powerpoint/2010/main" val="2577776866"/>
              </p:ext>
            </p:extLst>
          </p:nvPr>
        </p:nvGraphicFramePr>
        <p:xfrm>
          <a:off x="6017783" y="2033525"/>
          <a:ext cx="4390697" cy="1998745"/>
        </p:xfrm>
        <a:graphic>
          <a:graphicData uri="http://schemas.openxmlformats.org/drawingml/2006/table">
            <a:tbl>
              <a:tblPr firstRow="1" bandRow="1">
                <a:tableStyleId>{7E9639D4-E3E2-4D34-9284-5A2195B3D0D7}</a:tableStyleId>
              </a:tblPr>
              <a:tblGrid>
                <a:gridCol w="1523619">
                  <a:extLst>
                    <a:ext uri="{9D8B030D-6E8A-4147-A177-3AD203B41FA5}">
                      <a16:colId xmlns:a16="http://schemas.microsoft.com/office/drawing/2014/main" val="3486435952"/>
                    </a:ext>
                  </a:extLst>
                </a:gridCol>
                <a:gridCol w="1433539">
                  <a:extLst>
                    <a:ext uri="{9D8B030D-6E8A-4147-A177-3AD203B41FA5}">
                      <a16:colId xmlns:a16="http://schemas.microsoft.com/office/drawing/2014/main" val="1736970814"/>
                    </a:ext>
                  </a:extLst>
                </a:gridCol>
                <a:gridCol w="1433539">
                  <a:extLst>
                    <a:ext uri="{9D8B030D-6E8A-4147-A177-3AD203B41FA5}">
                      <a16:colId xmlns:a16="http://schemas.microsoft.com/office/drawing/2014/main" val="1962086277"/>
                    </a:ext>
                  </a:extLst>
                </a:gridCol>
              </a:tblGrid>
              <a:tr h="449447">
                <a:tc>
                  <a:txBody>
                    <a:bodyPr/>
                    <a:lstStyle/>
                    <a:p>
                      <a:pPr algn="ctr"/>
                      <a:r>
                        <a:rPr lang="en-US">
                          <a:highlight>
                            <a:srgbClr val="000000"/>
                          </a:highlight>
                        </a:rPr>
                        <a:t>Target Segment</a:t>
                      </a:r>
                      <a:endParaRPr lang="en-US" b="1">
                        <a:highlight>
                          <a:srgbClr val="000000"/>
                        </a:highlight>
                      </a:endParaRPr>
                    </a:p>
                  </a:txBody>
                  <a:tcPr/>
                </a:tc>
                <a:tc>
                  <a:txBody>
                    <a:bodyPr/>
                    <a:lstStyle/>
                    <a:p>
                      <a:pPr algn="ctr"/>
                      <a:r>
                        <a:rPr lang="en-US">
                          <a:highlight>
                            <a:srgbClr val="000000"/>
                          </a:highlight>
                        </a:rPr>
                        <a:t>Willingness to Pay</a:t>
                      </a:r>
                      <a:endParaRPr lang="en-US" b="1">
                        <a:highlight>
                          <a:srgbClr val="000000"/>
                        </a:highlight>
                      </a:endParaRPr>
                    </a:p>
                  </a:txBody>
                  <a:tcPr/>
                </a:tc>
                <a:tc>
                  <a:txBody>
                    <a:bodyPr/>
                    <a:lstStyle/>
                    <a:p>
                      <a:pPr marL="0" marR="0" lvl="0" indent="0" algn="ctr" defTabSz="801654" rtl="0" eaLnBrk="1" fontAlgn="auto" latinLnBrk="0" hangingPunct="1">
                        <a:lnSpc>
                          <a:spcPct val="100000"/>
                        </a:lnSpc>
                        <a:spcBef>
                          <a:spcPts val="0"/>
                        </a:spcBef>
                        <a:spcAft>
                          <a:spcPts val="0"/>
                        </a:spcAft>
                        <a:buClrTx/>
                        <a:buSzTx/>
                        <a:buFontTx/>
                        <a:buNone/>
                        <a:tabLst/>
                        <a:defRPr/>
                      </a:pPr>
                      <a:r>
                        <a:rPr lang="en-US">
                          <a:highlight>
                            <a:srgbClr val="000000"/>
                          </a:highlight>
                        </a:rPr>
                        <a:t>Segment Priority</a:t>
                      </a:r>
                      <a:endParaRPr lang="en-US" b="1">
                        <a:highlight>
                          <a:srgbClr val="000000"/>
                        </a:highlight>
                      </a:endParaRPr>
                    </a:p>
                  </a:txBody>
                  <a:tcPr/>
                </a:tc>
                <a:extLst>
                  <a:ext uri="{0D108BD9-81ED-4DB2-BD59-A6C34878D82A}">
                    <a16:rowId xmlns:a16="http://schemas.microsoft.com/office/drawing/2014/main" val="1439517055"/>
                  </a:ext>
                </a:extLst>
              </a:tr>
              <a:tr h="475452">
                <a:tc>
                  <a:txBody>
                    <a:bodyPr/>
                    <a:lstStyle/>
                    <a:p>
                      <a:r>
                        <a:rPr lang="en-US"/>
                        <a:t>Mercedes</a:t>
                      </a:r>
                      <a:endParaRPr lang="en-US" b="1">
                        <a:solidFill>
                          <a:schemeClr val="bg1"/>
                        </a:solidFill>
                      </a:endParaRPr>
                    </a:p>
                  </a:txBody>
                  <a:tcPr/>
                </a:tc>
                <a:tc>
                  <a:txBody>
                    <a:bodyPr/>
                    <a:lstStyle/>
                    <a:p>
                      <a:r>
                        <a:rPr lang="en-US"/>
                        <a:t>4000</a:t>
                      </a:r>
                      <a:endParaRPr lang="en-US" b="0"/>
                    </a:p>
                  </a:txBody>
                  <a:tcPr/>
                </a:tc>
                <a:tc>
                  <a:txBody>
                    <a:bodyPr/>
                    <a:lstStyle/>
                    <a:p>
                      <a:r>
                        <a:rPr lang="en-US"/>
                        <a:t>First </a:t>
                      </a:r>
                      <a:endParaRPr lang="en-US" b="0"/>
                    </a:p>
                  </a:txBody>
                  <a:tcPr/>
                </a:tc>
                <a:extLst>
                  <a:ext uri="{0D108BD9-81ED-4DB2-BD59-A6C34878D82A}">
                    <a16:rowId xmlns:a16="http://schemas.microsoft.com/office/drawing/2014/main" val="1004428057"/>
                  </a:ext>
                </a:extLst>
              </a:tr>
              <a:tr h="475452">
                <a:tc>
                  <a:txBody>
                    <a:bodyPr/>
                    <a:lstStyle/>
                    <a:p>
                      <a:r>
                        <a:rPr lang="en-US"/>
                        <a:t>Workhorse</a:t>
                      </a:r>
                      <a:endParaRPr lang="en-US" b="1">
                        <a:solidFill>
                          <a:schemeClr val="bg1"/>
                        </a:solidFill>
                      </a:endParaRPr>
                    </a:p>
                  </a:txBody>
                  <a:tcPr/>
                </a:tc>
                <a:tc>
                  <a:txBody>
                    <a:bodyPr/>
                    <a:lstStyle/>
                    <a:p>
                      <a:r>
                        <a:rPr lang="en-US"/>
                        <a:t>2500</a:t>
                      </a:r>
                      <a:endParaRPr lang="en-US" b="0"/>
                    </a:p>
                  </a:txBody>
                  <a:tcPr/>
                </a:tc>
                <a:tc>
                  <a:txBody>
                    <a:bodyPr/>
                    <a:lstStyle/>
                    <a:p>
                      <a:r>
                        <a:rPr lang="en-US"/>
                        <a:t>Second</a:t>
                      </a:r>
                      <a:endParaRPr lang="en-US" b="0"/>
                    </a:p>
                  </a:txBody>
                  <a:tcPr/>
                </a:tc>
                <a:extLst>
                  <a:ext uri="{0D108BD9-81ED-4DB2-BD59-A6C34878D82A}">
                    <a16:rowId xmlns:a16="http://schemas.microsoft.com/office/drawing/2014/main" val="1110309440"/>
                  </a:ext>
                </a:extLst>
              </a:tr>
              <a:tr h="475452">
                <a:tc>
                  <a:txBody>
                    <a:bodyPr/>
                    <a:lstStyle/>
                    <a:p>
                      <a:r>
                        <a:rPr lang="en-US"/>
                        <a:t>Traveler</a:t>
                      </a:r>
                      <a:endParaRPr lang="en-US" b="1">
                        <a:solidFill>
                          <a:schemeClr val="bg1"/>
                        </a:solidFill>
                      </a:endParaRPr>
                    </a:p>
                  </a:txBody>
                  <a:tcPr/>
                </a:tc>
                <a:tc>
                  <a:txBody>
                    <a:bodyPr/>
                    <a:lstStyle/>
                    <a:p>
                      <a:r>
                        <a:rPr lang="en-US"/>
                        <a:t>3200</a:t>
                      </a:r>
                      <a:endParaRPr lang="en-US" b="0"/>
                    </a:p>
                  </a:txBody>
                  <a:tcPr/>
                </a:tc>
                <a:tc>
                  <a:txBody>
                    <a:bodyPr/>
                    <a:lstStyle/>
                    <a:p>
                      <a:r>
                        <a:rPr lang="en-US"/>
                        <a:t>Third</a:t>
                      </a:r>
                      <a:endParaRPr lang="en-US" b="0"/>
                    </a:p>
                  </a:txBody>
                  <a:tcPr/>
                </a:tc>
                <a:extLst>
                  <a:ext uri="{0D108BD9-81ED-4DB2-BD59-A6C34878D82A}">
                    <a16:rowId xmlns:a16="http://schemas.microsoft.com/office/drawing/2014/main" val="1997522676"/>
                  </a:ext>
                </a:extLst>
              </a:tr>
            </a:tbl>
          </a:graphicData>
        </a:graphic>
      </p:graphicFrame>
      <p:pic>
        <p:nvPicPr>
          <p:cNvPr id="24" name="Picture 23" descr="A picture containing drawing, airplane&#10;&#10;Description automatically generated">
            <a:hlinkClick r:id="" action="ppaction://noaction"/>
            <a:extLst>
              <a:ext uri="{FF2B5EF4-FFF2-40B4-BE49-F238E27FC236}">
                <a16:creationId xmlns:a16="http://schemas.microsoft.com/office/drawing/2014/main" id="{76D7EAA6-F742-4DD0-B1C0-EF43DE30840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586" y="6374432"/>
            <a:ext cx="648032" cy="678567"/>
          </a:xfrm>
          <a:prstGeom prst="rect">
            <a:avLst/>
          </a:prstGeom>
        </p:spPr>
      </p:pic>
      <p:pic>
        <p:nvPicPr>
          <p:cNvPr id="25" name="Picture 24" descr="A picture containing drawing&#10;&#10;Description automatically generated">
            <a:hlinkClick r:id="" action="ppaction://noaction"/>
            <a:extLst>
              <a:ext uri="{FF2B5EF4-FFF2-40B4-BE49-F238E27FC236}">
                <a16:creationId xmlns:a16="http://schemas.microsoft.com/office/drawing/2014/main" id="{CD9E03EC-9CBF-432E-A3AF-79183DCE0F0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28768" y="6374432"/>
            <a:ext cx="552823" cy="628208"/>
          </a:xfrm>
          <a:prstGeom prst="rect">
            <a:avLst/>
          </a:prstGeom>
        </p:spPr>
      </p:pic>
      <p:pic>
        <p:nvPicPr>
          <p:cNvPr id="26" name="Picture 25" descr="A picture containing drawing&#10;&#10;Description automatically generated">
            <a:hlinkClick r:id="" action="ppaction://noaction"/>
            <a:extLst>
              <a:ext uri="{FF2B5EF4-FFF2-40B4-BE49-F238E27FC236}">
                <a16:creationId xmlns:a16="http://schemas.microsoft.com/office/drawing/2014/main" id="{C522944B-972A-4F22-B1D4-592081EAD3E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45773" y="6373160"/>
            <a:ext cx="637117" cy="617513"/>
          </a:xfrm>
          <a:prstGeom prst="rect">
            <a:avLst/>
          </a:prstGeom>
        </p:spPr>
      </p:pic>
      <p:sp>
        <p:nvSpPr>
          <p:cNvPr id="27" name="Slide Number Placeholder 4">
            <a:extLst>
              <a:ext uri="{FF2B5EF4-FFF2-40B4-BE49-F238E27FC236}">
                <a16:creationId xmlns:a16="http://schemas.microsoft.com/office/drawing/2014/main" id="{028E091D-6CFB-4735-A330-BED443AC6E32}"/>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12</a:t>
            </a:fld>
            <a:endParaRPr lang="en-US"/>
          </a:p>
        </p:txBody>
      </p:sp>
    </p:spTree>
    <p:extLst>
      <p:ext uri="{BB962C8B-B14F-4D97-AF65-F5344CB8AC3E}">
        <p14:creationId xmlns:p14="http://schemas.microsoft.com/office/powerpoint/2010/main" val="149136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C98D-4B4D-4A6B-A1BB-889C574E176B}"/>
              </a:ext>
            </a:extLst>
          </p:cNvPr>
          <p:cNvSpPr>
            <a:spLocks noGrp="1"/>
          </p:cNvSpPr>
          <p:nvPr>
            <p:ph type="title"/>
          </p:nvPr>
        </p:nvSpPr>
        <p:spPr>
          <a:xfrm>
            <a:off x="187036" y="187037"/>
            <a:ext cx="8977746" cy="1176826"/>
          </a:xfrm>
        </p:spPr>
        <p:txBody>
          <a:bodyPr>
            <a:normAutofit/>
          </a:bodyPr>
          <a:lstStyle/>
          <a:p>
            <a:r>
              <a:rPr lang="en-IN" sz="4000" b="1">
                <a:solidFill>
                  <a:schemeClr val="bg1"/>
                </a:solidFill>
                <a:highlight>
                  <a:srgbClr val="000000"/>
                </a:highlight>
                <a:latin typeface="+mn-lt"/>
              </a:rPr>
              <a:t>Workhorse and Traveller Target Segments</a:t>
            </a:r>
          </a:p>
        </p:txBody>
      </p:sp>
      <p:graphicFrame>
        <p:nvGraphicFramePr>
          <p:cNvPr id="7" name="Content Placeholder 6">
            <a:extLst>
              <a:ext uri="{FF2B5EF4-FFF2-40B4-BE49-F238E27FC236}">
                <a16:creationId xmlns:a16="http://schemas.microsoft.com/office/drawing/2014/main" id="{ADD559BA-EDD3-42BE-B774-8E4EFC9B9528}"/>
              </a:ext>
            </a:extLst>
          </p:cNvPr>
          <p:cNvGraphicFramePr>
            <a:graphicFrameLocks noGrp="1"/>
          </p:cNvGraphicFramePr>
          <p:nvPr>
            <p:ph idx="1"/>
            <p:extLst>
              <p:ext uri="{D42A27DB-BD31-4B8C-83A1-F6EECF244321}">
                <p14:modId xmlns:p14="http://schemas.microsoft.com/office/powerpoint/2010/main" val="2002873040"/>
              </p:ext>
            </p:extLst>
          </p:nvPr>
        </p:nvGraphicFramePr>
        <p:xfrm>
          <a:off x="381965" y="1828801"/>
          <a:ext cx="10035249" cy="493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0020DFF-1C08-48E9-A98D-8E098A3E2CFB}"/>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4">
            <a:extLst>
              <a:ext uri="{FF2B5EF4-FFF2-40B4-BE49-F238E27FC236}">
                <a16:creationId xmlns:a16="http://schemas.microsoft.com/office/drawing/2014/main" id="{1F6A6BF1-87E9-468B-A22A-7E49BEFE9765}"/>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13</a:t>
            </a:fld>
            <a:endParaRPr lang="en-US"/>
          </a:p>
        </p:txBody>
      </p:sp>
    </p:spTree>
    <p:extLst>
      <p:ext uri="{BB962C8B-B14F-4D97-AF65-F5344CB8AC3E}">
        <p14:creationId xmlns:p14="http://schemas.microsoft.com/office/powerpoint/2010/main" val="121663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F263AB-7151-4603-9237-AB7F7F83AE9F}"/>
              </a:ext>
            </a:extLst>
          </p:cNvPr>
          <p:cNvSpPr>
            <a:spLocks noGrp="1"/>
          </p:cNvSpPr>
          <p:nvPr>
            <p:ph type="ftr" sz="quarter" idx="11"/>
          </p:nvPr>
        </p:nvSpPr>
        <p:spPr/>
        <p:txBody>
          <a:bodyPr/>
          <a:lstStyle/>
          <a:p>
            <a:r>
              <a:rPr lang="en-US"/>
              <a:t>© Akshay.P, Amey.W, Amruta.T, Bhakti.K, Gaurav.K, Omkar.P, Shreyas.P, Vyas </a:t>
            </a:r>
          </a:p>
        </p:txBody>
      </p:sp>
      <p:grpSp>
        <p:nvGrpSpPr>
          <p:cNvPr id="27" name="그룹 299">
            <a:extLst>
              <a:ext uri="{FF2B5EF4-FFF2-40B4-BE49-F238E27FC236}">
                <a16:creationId xmlns:a16="http://schemas.microsoft.com/office/drawing/2014/main" id="{1DB28B32-22D2-49F0-B4C1-08E91F614005}"/>
              </a:ext>
            </a:extLst>
          </p:cNvPr>
          <p:cNvGrpSpPr/>
          <p:nvPr/>
        </p:nvGrpSpPr>
        <p:grpSpPr>
          <a:xfrm>
            <a:off x="2046194" y="2128459"/>
            <a:ext cx="6989920" cy="4081223"/>
            <a:chOff x="635000" y="1382713"/>
            <a:chExt cx="7869238" cy="4572000"/>
          </a:xfrm>
          <a:solidFill>
            <a:schemeClr val="accent5">
              <a:lumMod val="50000"/>
            </a:schemeClr>
          </a:solidFill>
        </p:grpSpPr>
        <p:sp>
          <p:nvSpPr>
            <p:cNvPr id="28" name="Freeform 8">
              <a:extLst>
                <a:ext uri="{FF2B5EF4-FFF2-40B4-BE49-F238E27FC236}">
                  <a16:creationId xmlns:a16="http://schemas.microsoft.com/office/drawing/2014/main" id="{3795F720-CCAA-496D-B08F-B91920FE5BC2}"/>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 name="Freeform 9">
              <a:extLst>
                <a:ext uri="{FF2B5EF4-FFF2-40B4-BE49-F238E27FC236}">
                  <a16:creationId xmlns:a16="http://schemas.microsoft.com/office/drawing/2014/main" id="{6EABBDA3-8E23-488D-8A07-7FC6C35FE895}"/>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Freeform 10">
              <a:extLst>
                <a:ext uri="{FF2B5EF4-FFF2-40B4-BE49-F238E27FC236}">
                  <a16:creationId xmlns:a16="http://schemas.microsoft.com/office/drawing/2014/main" id="{6EBDE169-0EB5-4811-8F25-8320A1D838A1}"/>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11">
              <a:extLst>
                <a:ext uri="{FF2B5EF4-FFF2-40B4-BE49-F238E27FC236}">
                  <a16:creationId xmlns:a16="http://schemas.microsoft.com/office/drawing/2014/main" id="{E2326D56-CE23-4DF9-96E4-D75B66DC4C0C}"/>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2" name="Freeform 8">
            <a:extLst>
              <a:ext uri="{FF2B5EF4-FFF2-40B4-BE49-F238E27FC236}">
                <a16:creationId xmlns:a16="http://schemas.microsoft.com/office/drawing/2014/main" id="{614EBE61-066A-42C1-81C7-E6AB3F81CE6A}"/>
              </a:ext>
            </a:extLst>
          </p:cNvPr>
          <p:cNvSpPr/>
          <p:nvPr/>
        </p:nvSpPr>
        <p:spPr>
          <a:xfrm>
            <a:off x="944607" y="5354925"/>
            <a:ext cx="3079063" cy="231859"/>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049802 w 3049802"/>
              <a:gd name="connsiteY0" fmla="*/ 0 h 334272"/>
              <a:gd name="connsiteX1" fmla="*/ 2472855 w 3049802"/>
              <a:gd name="connsiteY1" fmla="*/ 334272 h 334272"/>
              <a:gd name="connsiteX2" fmla="*/ 0 w 3049802"/>
              <a:gd name="connsiteY2" fmla="*/ 326321 h 334272"/>
              <a:gd name="connsiteX0" fmla="*/ 3079063 w 3079063"/>
              <a:gd name="connsiteY0" fmla="*/ 0 h 231859"/>
              <a:gd name="connsiteX1" fmla="*/ 2472855 w 3079063"/>
              <a:gd name="connsiteY1" fmla="*/ 231859 h 231859"/>
              <a:gd name="connsiteX2" fmla="*/ 0 w 3079063"/>
              <a:gd name="connsiteY2" fmla="*/ 223908 h 231859"/>
            </a:gdLst>
            <a:ahLst/>
            <a:cxnLst>
              <a:cxn ang="0">
                <a:pos x="connsiteX0" y="connsiteY0"/>
              </a:cxn>
              <a:cxn ang="0">
                <a:pos x="connsiteX1" y="connsiteY1"/>
              </a:cxn>
              <a:cxn ang="0">
                <a:pos x="connsiteX2" y="connsiteY2"/>
              </a:cxn>
            </a:cxnLst>
            <a:rect l="l" t="t" r="r" b="b"/>
            <a:pathLst>
              <a:path w="3079063" h="231859">
                <a:moveTo>
                  <a:pt x="3079063" y="0"/>
                </a:moveTo>
                <a:lnTo>
                  <a:pt x="2472855" y="231859"/>
                </a:lnTo>
                <a:lnTo>
                  <a:pt x="0" y="223908"/>
                </a:lnTo>
              </a:path>
            </a:pathLst>
          </a:custGeom>
          <a:ln w="25400">
            <a:solidFill>
              <a:schemeClr val="tx1">
                <a:lumMod val="95000"/>
                <a:lumOff val="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3" name="Group 32">
            <a:extLst>
              <a:ext uri="{FF2B5EF4-FFF2-40B4-BE49-F238E27FC236}">
                <a16:creationId xmlns:a16="http://schemas.microsoft.com/office/drawing/2014/main" id="{18B075E0-90D2-434C-8099-03DA163BB13B}"/>
              </a:ext>
            </a:extLst>
          </p:cNvPr>
          <p:cNvGrpSpPr/>
          <p:nvPr/>
        </p:nvGrpSpPr>
        <p:grpSpPr>
          <a:xfrm>
            <a:off x="844745" y="5165837"/>
            <a:ext cx="2500162" cy="1842488"/>
            <a:chOff x="3017859" y="4118685"/>
            <a:chExt cx="1883001" cy="1842488"/>
          </a:xfrm>
        </p:grpSpPr>
        <p:sp>
          <p:nvSpPr>
            <p:cNvPr id="34" name="TextBox 33">
              <a:extLst>
                <a:ext uri="{FF2B5EF4-FFF2-40B4-BE49-F238E27FC236}">
                  <a16:creationId xmlns:a16="http://schemas.microsoft.com/office/drawing/2014/main" id="{AD6851BC-35D5-4F96-B506-423F0A55AE72}"/>
                </a:ext>
              </a:extLst>
            </p:cNvPr>
            <p:cNvSpPr txBox="1"/>
            <p:nvPr/>
          </p:nvSpPr>
          <p:spPr>
            <a:xfrm>
              <a:off x="3034045" y="4791622"/>
              <a:ext cx="1866815" cy="1169551"/>
            </a:xfrm>
            <a:prstGeom prst="rect">
              <a:avLst/>
            </a:prstGeom>
            <a:noFill/>
            <a:ln>
              <a:noFill/>
            </a:ln>
          </p:spPr>
          <p:txBody>
            <a:bodyPr wrap="square" rtlCol="0" anchor="ctr">
              <a:spAutoFit/>
            </a:bodyPr>
            <a:lstStyle/>
            <a:p>
              <a:pPr lvl="0"/>
              <a:r>
                <a:rPr lang="en-US" sz="1400">
                  <a:solidFill>
                    <a:prstClr val="black"/>
                  </a:solidFill>
                </a:rPr>
                <a:t>Mercedes : </a:t>
              </a:r>
              <a:r>
                <a:rPr lang="en-US" sz="1400" b="1">
                  <a:solidFill>
                    <a:prstClr val="black"/>
                  </a:solidFill>
                </a:rPr>
                <a:t>2,596</a:t>
              </a:r>
            </a:p>
            <a:p>
              <a:pPr lvl="0"/>
              <a:r>
                <a:rPr lang="en-US" sz="1400">
                  <a:solidFill>
                    <a:prstClr val="black"/>
                  </a:solidFill>
                </a:rPr>
                <a:t>Traveler : 2,132</a:t>
              </a:r>
            </a:p>
            <a:p>
              <a:pPr lvl="0"/>
              <a:r>
                <a:rPr lang="en-US" sz="1400">
                  <a:solidFill>
                    <a:prstClr val="black"/>
                  </a:solidFill>
                </a:rPr>
                <a:t>Workhorse :6,127</a:t>
              </a:r>
            </a:p>
            <a:p>
              <a:pPr lvl="0"/>
              <a:endParaRPr lang="en-US" sz="1400">
                <a:solidFill>
                  <a:prstClr val="black"/>
                </a:solidFill>
              </a:endParaRPr>
            </a:p>
            <a:p>
              <a:pPr lvl="0"/>
              <a:r>
                <a:rPr lang="en-US" sz="1400">
                  <a:solidFill>
                    <a:prstClr val="black"/>
                  </a:solidFill>
                </a:rPr>
                <a:t>Rent - Lowest</a:t>
              </a:r>
            </a:p>
          </p:txBody>
        </p:sp>
        <p:sp>
          <p:nvSpPr>
            <p:cNvPr id="35" name="TextBox 34">
              <a:extLst>
                <a:ext uri="{FF2B5EF4-FFF2-40B4-BE49-F238E27FC236}">
                  <a16:creationId xmlns:a16="http://schemas.microsoft.com/office/drawing/2014/main" id="{07105BAE-2D61-44A5-A82C-E9861F6D50C7}"/>
                </a:ext>
              </a:extLst>
            </p:cNvPr>
            <p:cNvSpPr txBox="1"/>
            <p:nvPr/>
          </p:nvSpPr>
          <p:spPr>
            <a:xfrm>
              <a:off x="3017859" y="4118685"/>
              <a:ext cx="1870812" cy="430887"/>
            </a:xfrm>
            <a:prstGeom prst="rect">
              <a:avLst/>
            </a:prstGeom>
            <a:noFill/>
          </p:spPr>
          <p:txBody>
            <a:bodyPr wrap="square" rtlCol="0" anchor="ctr">
              <a:spAutoFit/>
            </a:bodyPr>
            <a:lstStyle/>
            <a:p>
              <a:r>
                <a:rPr lang="en-US" altLang="ko-KR" sz="2200" b="1">
                  <a:solidFill>
                    <a:schemeClr val="accent4"/>
                  </a:solidFill>
                  <a:cs typeface="Arial" pitchFamily="34" charset="0"/>
                </a:rPr>
                <a:t>Sau Paulo (Q2)</a:t>
              </a:r>
              <a:endParaRPr lang="ko-KR" altLang="en-US" sz="2200" b="1">
                <a:solidFill>
                  <a:schemeClr val="accent4"/>
                </a:solidFill>
                <a:cs typeface="Arial" pitchFamily="34" charset="0"/>
              </a:endParaRPr>
            </a:p>
          </p:txBody>
        </p:sp>
      </p:grpSp>
      <p:sp>
        <p:nvSpPr>
          <p:cNvPr id="36" name="Freeform 12">
            <a:extLst>
              <a:ext uri="{FF2B5EF4-FFF2-40B4-BE49-F238E27FC236}">
                <a16:creationId xmlns:a16="http://schemas.microsoft.com/office/drawing/2014/main" id="{5348AACC-399E-4FE7-964C-D7A62AADDA1F}"/>
              </a:ext>
            </a:extLst>
          </p:cNvPr>
          <p:cNvSpPr/>
          <p:nvPr/>
        </p:nvSpPr>
        <p:spPr>
          <a:xfrm>
            <a:off x="382945" y="2320722"/>
            <a:ext cx="3381335" cy="1742578"/>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95000"/>
                <a:lumOff val="5000"/>
              </a:schemeClr>
            </a:solidFill>
            <a:prstDash val="sysDot"/>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7" name="Group 36">
            <a:extLst>
              <a:ext uri="{FF2B5EF4-FFF2-40B4-BE49-F238E27FC236}">
                <a16:creationId xmlns:a16="http://schemas.microsoft.com/office/drawing/2014/main" id="{B1B3F93C-EA69-411A-A579-A93B5E2EF476}"/>
              </a:ext>
            </a:extLst>
          </p:cNvPr>
          <p:cNvGrpSpPr/>
          <p:nvPr/>
        </p:nvGrpSpPr>
        <p:grpSpPr>
          <a:xfrm>
            <a:off x="223403" y="1952866"/>
            <a:ext cx="2509875" cy="1742801"/>
            <a:chOff x="3055106" y="3878524"/>
            <a:chExt cx="1890316" cy="1742801"/>
          </a:xfrm>
        </p:grpSpPr>
        <p:sp>
          <p:nvSpPr>
            <p:cNvPr id="38" name="TextBox 37">
              <a:extLst>
                <a:ext uri="{FF2B5EF4-FFF2-40B4-BE49-F238E27FC236}">
                  <a16:creationId xmlns:a16="http://schemas.microsoft.com/office/drawing/2014/main" id="{7E94C8D3-6396-4AAC-9C80-C177C1A7E16C}"/>
                </a:ext>
              </a:extLst>
            </p:cNvPr>
            <p:cNvSpPr txBox="1"/>
            <p:nvPr/>
          </p:nvSpPr>
          <p:spPr>
            <a:xfrm>
              <a:off x="3055106" y="4451774"/>
              <a:ext cx="1866815" cy="1169551"/>
            </a:xfrm>
            <a:prstGeom prst="rect">
              <a:avLst/>
            </a:prstGeom>
            <a:noFill/>
            <a:ln>
              <a:noFill/>
            </a:ln>
          </p:spPr>
          <p:txBody>
            <a:bodyPr wrap="square" rtlCol="0" anchor="ctr">
              <a:spAutoFit/>
            </a:bodyPr>
            <a:lstStyle/>
            <a:p>
              <a:r>
                <a:rPr lang="en-US" sz="1400"/>
                <a:t>Mercedes:</a:t>
              </a:r>
              <a:r>
                <a:rPr lang="en-US" sz="1400" b="1"/>
                <a:t>6004</a:t>
              </a:r>
              <a:r>
                <a:rPr lang="en-US" sz="1400"/>
                <a:t> </a:t>
              </a:r>
              <a:endParaRPr lang="en-US" sz="1400">
                <a:cs typeface="Calibri"/>
              </a:endParaRPr>
            </a:p>
            <a:p>
              <a:r>
                <a:rPr lang="en-US" sz="1400"/>
                <a:t>Traveler:4321</a:t>
              </a:r>
              <a:endParaRPr lang="en-US" sz="1400">
                <a:cs typeface="Calibri"/>
              </a:endParaRPr>
            </a:p>
            <a:p>
              <a:r>
                <a:rPr lang="en-US" sz="1400"/>
                <a:t>Workhorse:7031</a:t>
              </a:r>
              <a:endParaRPr lang="en-US" sz="1400">
                <a:cs typeface="Calibri"/>
              </a:endParaRPr>
            </a:p>
            <a:p>
              <a:endParaRPr lang="en-US" sz="1400">
                <a:cs typeface="Calibri"/>
              </a:endParaRPr>
            </a:p>
            <a:p>
              <a:r>
                <a:rPr lang="en-US" sz="1400">
                  <a:cs typeface="Calibri"/>
                </a:rPr>
                <a:t>Rent - Low</a:t>
              </a:r>
            </a:p>
          </p:txBody>
        </p:sp>
        <p:sp>
          <p:nvSpPr>
            <p:cNvPr id="39" name="TextBox 38">
              <a:extLst>
                <a:ext uri="{FF2B5EF4-FFF2-40B4-BE49-F238E27FC236}">
                  <a16:creationId xmlns:a16="http://schemas.microsoft.com/office/drawing/2014/main" id="{5EF0467C-68F7-40DB-BD87-B155C86D50EC}"/>
                </a:ext>
              </a:extLst>
            </p:cNvPr>
            <p:cNvSpPr txBox="1"/>
            <p:nvPr/>
          </p:nvSpPr>
          <p:spPr>
            <a:xfrm>
              <a:off x="3074610" y="3878524"/>
              <a:ext cx="1870812" cy="430887"/>
            </a:xfrm>
            <a:prstGeom prst="rect">
              <a:avLst/>
            </a:prstGeom>
            <a:noFill/>
          </p:spPr>
          <p:txBody>
            <a:bodyPr wrap="square" rtlCol="0" anchor="ctr">
              <a:spAutoFit/>
            </a:bodyPr>
            <a:lstStyle/>
            <a:p>
              <a:r>
                <a:rPr lang="en-US" altLang="ko-KR" sz="2200" b="1">
                  <a:solidFill>
                    <a:schemeClr val="accent3"/>
                  </a:solidFill>
                  <a:cs typeface="Arial" pitchFamily="34" charset="0"/>
                </a:rPr>
                <a:t>Chicago (Q1)</a:t>
              </a:r>
              <a:endParaRPr lang="ko-KR" altLang="en-US" sz="2200" b="1">
                <a:solidFill>
                  <a:schemeClr val="accent3"/>
                </a:solidFill>
                <a:cs typeface="Arial" pitchFamily="34" charset="0"/>
              </a:endParaRPr>
            </a:p>
          </p:txBody>
        </p:sp>
      </p:grpSp>
      <p:sp>
        <p:nvSpPr>
          <p:cNvPr id="40" name="Freeform 16">
            <a:extLst>
              <a:ext uri="{FF2B5EF4-FFF2-40B4-BE49-F238E27FC236}">
                <a16:creationId xmlns:a16="http://schemas.microsoft.com/office/drawing/2014/main" id="{24EB8676-51AE-4446-A329-03F4BE8EC1EE}"/>
              </a:ext>
            </a:extLst>
          </p:cNvPr>
          <p:cNvSpPr/>
          <p:nvPr/>
        </p:nvSpPr>
        <p:spPr>
          <a:xfrm flipH="1">
            <a:off x="6112933" y="1221542"/>
            <a:ext cx="3559335" cy="2589004"/>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18052 w 3218052"/>
              <a:gd name="connsiteY0" fmla="*/ 807535 h 807535"/>
              <a:gd name="connsiteX1" fmla="*/ 2472855 w 3218052"/>
              <a:gd name="connsiteY1" fmla="*/ 7951 h 807535"/>
              <a:gd name="connsiteX2" fmla="*/ 0 w 3218052"/>
              <a:gd name="connsiteY2" fmla="*/ 0 h 807535"/>
              <a:gd name="connsiteX0" fmla="*/ 3115639 w 3115639"/>
              <a:gd name="connsiteY0" fmla="*/ 1165980 h 1165980"/>
              <a:gd name="connsiteX1" fmla="*/ 2472855 w 3115639"/>
              <a:gd name="connsiteY1" fmla="*/ 7951 h 1165980"/>
              <a:gd name="connsiteX2" fmla="*/ 0 w 3115639"/>
              <a:gd name="connsiteY2" fmla="*/ 0 h 1165980"/>
            </a:gdLst>
            <a:ahLst/>
            <a:cxnLst>
              <a:cxn ang="0">
                <a:pos x="connsiteX0" y="connsiteY0"/>
              </a:cxn>
              <a:cxn ang="0">
                <a:pos x="connsiteX1" y="connsiteY1"/>
              </a:cxn>
              <a:cxn ang="0">
                <a:pos x="connsiteX2" y="connsiteY2"/>
              </a:cxn>
            </a:cxnLst>
            <a:rect l="l" t="t" r="r" b="b"/>
            <a:pathLst>
              <a:path w="3115639" h="1165980">
                <a:moveTo>
                  <a:pt x="3115639" y="1165980"/>
                </a:moveTo>
                <a:lnTo>
                  <a:pt x="2472855" y="7951"/>
                </a:lnTo>
                <a:lnTo>
                  <a:pt x="0" y="0"/>
                </a:lnTo>
              </a:path>
            </a:pathLst>
          </a:custGeom>
          <a:ln w="25400">
            <a:solidFill>
              <a:schemeClr val="tx1">
                <a:lumMod val="95000"/>
                <a:lumOff val="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41" name="Group 40">
            <a:extLst>
              <a:ext uri="{FF2B5EF4-FFF2-40B4-BE49-F238E27FC236}">
                <a16:creationId xmlns:a16="http://schemas.microsoft.com/office/drawing/2014/main" id="{5D476E90-74EB-4374-9699-E71C034C400D}"/>
              </a:ext>
            </a:extLst>
          </p:cNvPr>
          <p:cNvGrpSpPr/>
          <p:nvPr/>
        </p:nvGrpSpPr>
        <p:grpSpPr>
          <a:xfrm>
            <a:off x="8575077" y="3318047"/>
            <a:ext cx="2483978" cy="2178890"/>
            <a:chOff x="2965265" y="4222832"/>
            <a:chExt cx="1870812" cy="2178890"/>
          </a:xfrm>
        </p:grpSpPr>
        <p:sp>
          <p:nvSpPr>
            <p:cNvPr id="42" name="TextBox 41">
              <a:extLst>
                <a:ext uri="{FF2B5EF4-FFF2-40B4-BE49-F238E27FC236}">
                  <a16:creationId xmlns:a16="http://schemas.microsoft.com/office/drawing/2014/main" id="{628C115A-7A9E-4E4B-83AF-5B70A0994893}"/>
                </a:ext>
              </a:extLst>
            </p:cNvPr>
            <p:cNvSpPr txBox="1"/>
            <p:nvPr/>
          </p:nvSpPr>
          <p:spPr>
            <a:xfrm>
              <a:off x="2967701" y="5016727"/>
              <a:ext cx="1398388" cy="1384995"/>
            </a:xfrm>
            <a:prstGeom prst="rect">
              <a:avLst/>
            </a:prstGeom>
            <a:noFill/>
            <a:ln>
              <a:noFill/>
            </a:ln>
          </p:spPr>
          <p:txBody>
            <a:bodyPr wrap="square" rtlCol="0" anchor="ctr">
              <a:spAutoFit/>
            </a:bodyPr>
            <a:lstStyle/>
            <a:p>
              <a:pPr lvl="0"/>
              <a:r>
                <a:rPr lang="en-US" sz="1400">
                  <a:solidFill>
                    <a:prstClr val="black"/>
                  </a:solidFill>
                </a:rPr>
                <a:t>Mercedes : </a:t>
              </a:r>
              <a:r>
                <a:rPr lang="en-US" sz="1400" b="1">
                  <a:solidFill>
                    <a:prstClr val="black"/>
                  </a:solidFill>
                </a:rPr>
                <a:t>3,335</a:t>
              </a:r>
            </a:p>
            <a:p>
              <a:pPr lvl="0"/>
              <a:r>
                <a:rPr lang="en-US" sz="1400">
                  <a:solidFill>
                    <a:prstClr val="black"/>
                  </a:solidFill>
                </a:rPr>
                <a:t>Traveler : 2,553</a:t>
              </a:r>
            </a:p>
            <a:p>
              <a:pPr lvl="0"/>
              <a:r>
                <a:rPr lang="en-US" sz="1400">
                  <a:solidFill>
                    <a:prstClr val="black"/>
                  </a:solidFill>
                </a:rPr>
                <a:t>Workhorse : 7470 </a:t>
              </a:r>
            </a:p>
            <a:p>
              <a:pPr lvl="0"/>
              <a:r>
                <a:rPr lang="en-US" sz="1400">
                  <a:solidFill>
                    <a:prstClr val="black"/>
                  </a:solidFill>
                </a:rPr>
                <a:t> </a:t>
              </a:r>
            </a:p>
            <a:p>
              <a:pPr lvl="0"/>
              <a:r>
                <a:rPr lang="en-US" sz="1400">
                  <a:solidFill>
                    <a:prstClr val="black"/>
                  </a:solidFill>
                </a:rPr>
                <a:t>Rent - Medium</a:t>
              </a:r>
            </a:p>
            <a:p>
              <a:pPr lvl="0"/>
              <a:endParaRPr lang="en-US" sz="1400">
                <a:solidFill>
                  <a:prstClr val="black"/>
                </a:solidFill>
              </a:endParaRPr>
            </a:p>
          </p:txBody>
        </p:sp>
        <p:sp>
          <p:nvSpPr>
            <p:cNvPr id="43" name="TextBox 42">
              <a:extLst>
                <a:ext uri="{FF2B5EF4-FFF2-40B4-BE49-F238E27FC236}">
                  <a16:creationId xmlns:a16="http://schemas.microsoft.com/office/drawing/2014/main" id="{40843F15-F3D5-4153-9830-E1A29967AF0A}"/>
                </a:ext>
              </a:extLst>
            </p:cNvPr>
            <p:cNvSpPr txBox="1"/>
            <p:nvPr/>
          </p:nvSpPr>
          <p:spPr>
            <a:xfrm>
              <a:off x="2965265" y="4222832"/>
              <a:ext cx="1870812" cy="430887"/>
            </a:xfrm>
            <a:prstGeom prst="rect">
              <a:avLst/>
            </a:prstGeom>
            <a:noFill/>
          </p:spPr>
          <p:txBody>
            <a:bodyPr wrap="square" rtlCol="0" anchor="ctr">
              <a:spAutoFit/>
            </a:bodyPr>
            <a:lstStyle/>
            <a:p>
              <a:r>
                <a:rPr lang="en-US" altLang="ko-KR" sz="2200" b="1">
                  <a:solidFill>
                    <a:schemeClr val="accent2"/>
                  </a:solidFill>
                  <a:cs typeface="Arial" pitchFamily="34" charset="0"/>
                </a:rPr>
                <a:t>Shanghai (Q3)</a:t>
              </a:r>
              <a:endParaRPr lang="ko-KR" altLang="en-US" sz="2200" b="1">
                <a:solidFill>
                  <a:schemeClr val="accent2"/>
                </a:solidFill>
                <a:cs typeface="Arial" pitchFamily="34" charset="0"/>
              </a:endParaRPr>
            </a:p>
          </p:txBody>
        </p:sp>
      </p:grpSp>
      <p:grpSp>
        <p:nvGrpSpPr>
          <p:cNvPr id="45" name="Group 44">
            <a:extLst>
              <a:ext uri="{FF2B5EF4-FFF2-40B4-BE49-F238E27FC236}">
                <a16:creationId xmlns:a16="http://schemas.microsoft.com/office/drawing/2014/main" id="{502F473C-51C8-4F77-9B3C-B1EA0377DC75}"/>
              </a:ext>
            </a:extLst>
          </p:cNvPr>
          <p:cNvGrpSpPr/>
          <p:nvPr/>
        </p:nvGrpSpPr>
        <p:grpSpPr>
          <a:xfrm>
            <a:off x="7348733" y="796281"/>
            <a:ext cx="2704776" cy="1834087"/>
            <a:chOff x="3021857" y="4385990"/>
            <a:chExt cx="2037106" cy="1132665"/>
          </a:xfrm>
        </p:grpSpPr>
        <p:sp>
          <p:nvSpPr>
            <p:cNvPr id="46" name="TextBox 45">
              <a:extLst>
                <a:ext uri="{FF2B5EF4-FFF2-40B4-BE49-F238E27FC236}">
                  <a16:creationId xmlns:a16="http://schemas.microsoft.com/office/drawing/2014/main" id="{BC128805-DB50-49F0-A0ED-67B7BBC00D88}"/>
                </a:ext>
              </a:extLst>
            </p:cNvPr>
            <p:cNvSpPr txBox="1"/>
            <p:nvPr/>
          </p:nvSpPr>
          <p:spPr>
            <a:xfrm>
              <a:off x="3230340" y="4663333"/>
              <a:ext cx="1828623" cy="855322"/>
            </a:xfrm>
            <a:prstGeom prst="rect">
              <a:avLst/>
            </a:prstGeom>
            <a:noFill/>
            <a:ln>
              <a:noFill/>
            </a:ln>
          </p:spPr>
          <p:txBody>
            <a:bodyPr wrap="square" rtlCol="0" anchor="ctr">
              <a:spAutoFit/>
            </a:bodyPr>
            <a:lstStyle/>
            <a:p>
              <a:pPr lvl="0"/>
              <a:r>
                <a:rPr lang="en-US" sz="1400">
                  <a:solidFill>
                    <a:prstClr val="black"/>
                  </a:solidFill>
                </a:rPr>
                <a:t>Mercedes:</a:t>
              </a:r>
              <a:r>
                <a:rPr lang="en-US" sz="1400" b="1">
                  <a:solidFill>
                    <a:prstClr val="black"/>
                  </a:solidFill>
                </a:rPr>
                <a:t>4,722</a:t>
              </a:r>
            </a:p>
            <a:p>
              <a:pPr lvl="0"/>
              <a:r>
                <a:rPr lang="en-US" sz="1400">
                  <a:solidFill>
                    <a:prstClr val="black"/>
                  </a:solidFill>
                </a:rPr>
                <a:t>Traveler:3,685</a:t>
              </a:r>
            </a:p>
            <a:p>
              <a:pPr lvl="0"/>
              <a:r>
                <a:rPr lang="en-US" sz="1400">
                  <a:solidFill>
                    <a:prstClr val="black"/>
                  </a:solidFill>
                </a:rPr>
                <a:t>Workhorse:7,043</a:t>
              </a:r>
            </a:p>
            <a:p>
              <a:pPr lvl="0"/>
              <a:endParaRPr lang="en-US" altLang="ko-KR" sz="1400">
                <a:solidFill>
                  <a:prstClr val="black"/>
                </a:solidFill>
                <a:cs typeface="Arial" pitchFamily="34" charset="0"/>
              </a:endParaRPr>
            </a:p>
            <a:p>
              <a:pPr lvl="0"/>
              <a:r>
                <a:rPr lang="en-US" altLang="ko-KR" sz="1400">
                  <a:solidFill>
                    <a:prstClr val="black"/>
                  </a:solidFill>
                  <a:cs typeface="Arial" pitchFamily="34" charset="0"/>
                </a:rPr>
                <a:t>Rent - Highest</a:t>
              </a:r>
            </a:p>
            <a:p>
              <a:pPr lvl="0"/>
              <a:endParaRPr lang="en-US" altLang="ko-KR" sz="140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AD0B123E-AE2E-4AA0-BCEC-3F8C4BE6CC77}"/>
                </a:ext>
              </a:extLst>
            </p:cNvPr>
            <p:cNvSpPr txBox="1"/>
            <p:nvPr/>
          </p:nvSpPr>
          <p:spPr>
            <a:xfrm>
              <a:off x="3021857" y="4385990"/>
              <a:ext cx="1870812" cy="266100"/>
            </a:xfrm>
            <a:prstGeom prst="rect">
              <a:avLst/>
            </a:prstGeom>
            <a:noFill/>
          </p:spPr>
          <p:txBody>
            <a:bodyPr wrap="square" rtlCol="0" anchor="ctr">
              <a:spAutoFit/>
            </a:bodyPr>
            <a:lstStyle/>
            <a:p>
              <a:r>
                <a:rPr lang="en-US" altLang="ko-KR" sz="2200" b="1">
                  <a:solidFill>
                    <a:schemeClr val="accent5"/>
                  </a:solidFill>
                  <a:cs typeface="Arial" pitchFamily="34" charset="0"/>
                </a:rPr>
                <a:t>     Paris (Q4)</a:t>
              </a:r>
              <a:endParaRPr lang="ko-KR" altLang="en-US" sz="2200" b="1">
                <a:solidFill>
                  <a:schemeClr val="accent5"/>
                </a:solidFill>
                <a:cs typeface="Arial" pitchFamily="34" charset="0"/>
              </a:endParaRPr>
            </a:p>
          </p:txBody>
        </p:sp>
      </p:grpSp>
      <p:sp>
        <p:nvSpPr>
          <p:cNvPr id="48" name="Freeform 16">
            <a:extLst>
              <a:ext uri="{FF2B5EF4-FFF2-40B4-BE49-F238E27FC236}">
                <a16:creationId xmlns:a16="http://schemas.microsoft.com/office/drawing/2014/main" id="{58C1850F-77CA-49A6-83FC-A9CC28923F07}"/>
              </a:ext>
            </a:extLst>
          </p:cNvPr>
          <p:cNvSpPr/>
          <p:nvPr/>
        </p:nvSpPr>
        <p:spPr>
          <a:xfrm flipH="1">
            <a:off x="7389105" y="3757453"/>
            <a:ext cx="2747686" cy="471736"/>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18052 w 3218052"/>
              <a:gd name="connsiteY0" fmla="*/ 807535 h 807535"/>
              <a:gd name="connsiteX1" fmla="*/ 2472855 w 3218052"/>
              <a:gd name="connsiteY1" fmla="*/ 7951 h 807535"/>
              <a:gd name="connsiteX2" fmla="*/ 0 w 3218052"/>
              <a:gd name="connsiteY2" fmla="*/ 0 h 807535"/>
              <a:gd name="connsiteX0" fmla="*/ 3115639 w 3115639"/>
              <a:gd name="connsiteY0" fmla="*/ 1165980 h 1165980"/>
              <a:gd name="connsiteX1" fmla="*/ 2472855 w 3115639"/>
              <a:gd name="connsiteY1" fmla="*/ 7951 h 1165980"/>
              <a:gd name="connsiteX2" fmla="*/ 0 w 3115639"/>
              <a:gd name="connsiteY2" fmla="*/ 0 h 1165980"/>
            </a:gdLst>
            <a:ahLst/>
            <a:cxnLst>
              <a:cxn ang="0">
                <a:pos x="connsiteX0" y="connsiteY0"/>
              </a:cxn>
              <a:cxn ang="0">
                <a:pos x="connsiteX1" y="connsiteY1"/>
              </a:cxn>
              <a:cxn ang="0">
                <a:pos x="connsiteX2" y="connsiteY2"/>
              </a:cxn>
            </a:cxnLst>
            <a:rect l="l" t="t" r="r" b="b"/>
            <a:pathLst>
              <a:path w="3115639" h="1165980">
                <a:moveTo>
                  <a:pt x="3115639" y="1165980"/>
                </a:moveTo>
                <a:lnTo>
                  <a:pt x="2472855" y="7951"/>
                </a:lnTo>
                <a:lnTo>
                  <a:pt x="0" y="0"/>
                </a:lnTo>
              </a:path>
            </a:pathLst>
          </a:custGeom>
          <a:ln w="25400">
            <a:solidFill>
              <a:schemeClr val="tx1">
                <a:lumMod val="95000"/>
                <a:lumOff val="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itle 7">
            <a:extLst>
              <a:ext uri="{FF2B5EF4-FFF2-40B4-BE49-F238E27FC236}">
                <a16:creationId xmlns:a16="http://schemas.microsoft.com/office/drawing/2014/main" id="{B5F1DC56-8545-4410-8254-24BD9CC77C66}"/>
              </a:ext>
            </a:extLst>
          </p:cNvPr>
          <p:cNvSpPr>
            <a:spLocks noGrp="1"/>
          </p:cNvSpPr>
          <p:nvPr>
            <p:ph type="title"/>
          </p:nvPr>
        </p:nvSpPr>
        <p:spPr>
          <a:xfrm>
            <a:off x="211150" y="281163"/>
            <a:ext cx="7742612" cy="1192619"/>
          </a:xfrm>
        </p:spPr>
        <p:txBody>
          <a:bodyPr>
            <a:noAutofit/>
          </a:bodyPr>
          <a:lstStyle/>
          <a:p>
            <a:r>
              <a:rPr lang="en-US" sz="4000" b="1">
                <a:solidFill>
                  <a:schemeClr val="bg1"/>
                </a:solidFill>
                <a:effectLst>
                  <a:outerShdw blurRad="38100" dist="38100" dir="2700000" algn="tl">
                    <a:srgbClr val="000000">
                      <a:alpha val="43137"/>
                    </a:srgbClr>
                  </a:outerShdw>
                </a:effectLst>
                <a:highlight>
                  <a:srgbClr val="000000"/>
                </a:highlight>
                <a:latin typeface="+mn-lt"/>
              </a:rPr>
              <a:t>Market Segmentation</a:t>
            </a:r>
            <a:br>
              <a:rPr lang="en-US" sz="4000" b="1">
                <a:solidFill>
                  <a:schemeClr val="bg1"/>
                </a:solidFill>
                <a:effectLst>
                  <a:outerShdw blurRad="38100" dist="38100" dir="2700000" algn="tl">
                    <a:srgbClr val="000000">
                      <a:alpha val="43137"/>
                    </a:srgbClr>
                  </a:outerShdw>
                </a:effectLst>
                <a:highlight>
                  <a:srgbClr val="000000"/>
                </a:highlight>
                <a:latin typeface="+mn-lt"/>
              </a:rPr>
            </a:br>
            <a:r>
              <a:rPr lang="en-US" sz="4000" b="1">
                <a:solidFill>
                  <a:schemeClr val="bg1"/>
                </a:solidFill>
                <a:effectLst>
                  <a:outerShdw blurRad="38100" dist="38100" dir="2700000" algn="tl">
                    <a:srgbClr val="000000">
                      <a:alpha val="43137"/>
                    </a:srgbClr>
                  </a:outerShdw>
                </a:effectLst>
                <a:highlight>
                  <a:srgbClr val="000000"/>
                </a:highlight>
                <a:latin typeface="+mn-lt"/>
              </a:rPr>
              <a:t>Target Segment Analysis</a:t>
            </a:r>
          </a:p>
        </p:txBody>
      </p:sp>
      <p:graphicFrame>
        <p:nvGraphicFramePr>
          <p:cNvPr id="2" name="Table 1">
            <a:extLst>
              <a:ext uri="{FF2B5EF4-FFF2-40B4-BE49-F238E27FC236}">
                <a16:creationId xmlns:a16="http://schemas.microsoft.com/office/drawing/2014/main" id="{734DC6F9-94AC-45C7-9764-B4B0F1433F92}"/>
              </a:ext>
            </a:extLst>
          </p:cNvPr>
          <p:cNvGraphicFramePr>
            <a:graphicFrameLocks noGrp="1"/>
          </p:cNvGraphicFramePr>
          <p:nvPr>
            <p:extLst>
              <p:ext uri="{D42A27DB-BD31-4B8C-83A1-F6EECF244321}">
                <p14:modId xmlns:p14="http://schemas.microsoft.com/office/powerpoint/2010/main" val="2582715522"/>
              </p:ext>
            </p:extLst>
          </p:nvPr>
        </p:nvGraphicFramePr>
        <p:xfrm>
          <a:off x="7182093" y="5871753"/>
          <a:ext cx="2920598" cy="1514116"/>
        </p:xfrm>
        <a:graphic>
          <a:graphicData uri="http://schemas.openxmlformats.org/drawingml/2006/table">
            <a:tbl>
              <a:tblPr firstRow="1" bandRow="1">
                <a:tableStyleId>{69012ECD-51FC-41F1-AA8D-1B2483CD663E}</a:tableStyleId>
              </a:tblPr>
              <a:tblGrid>
                <a:gridCol w="1460299">
                  <a:extLst>
                    <a:ext uri="{9D8B030D-6E8A-4147-A177-3AD203B41FA5}">
                      <a16:colId xmlns:a16="http://schemas.microsoft.com/office/drawing/2014/main" val="358914428"/>
                    </a:ext>
                  </a:extLst>
                </a:gridCol>
                <a:gridCol w="1460299">
                  <a:extLst>
                    <a:ext uri="{9D8B030D-6E8A-4147-A177-3AD203B41FA5}">
                      <a16:colId xmlns:a16="http://schemas.microsoft.com/office/drawing/2014/main" val="1240891149"/>
                    </a:ext>
                  </a:extLst>
                </a:gridCol>
              </a:tblGrid>
              <a:tr h="498496">
                <a:tc>
                  <a:txBody>
                    <a:bodyPr/>
                    <a:lstStyle/>
                    <a:p>
                      <a:r>
                        <a:rPr lang="en-US" sz="1400"/>
                        <a:t>Target Segment</a:t>
                      </a:r>
                    </a:p>
                  </a:txBody>
                  <a:tcPr>
                    <a:solidFill>
                      <a:schemeClr val="accent1">
                        <a:lumMod val="75000"/>
                      </a:schemeClr>
                    </a:solidFill>
                  </a:tcPr>
                </a:tc>
                <a:tc>
                  <a:txBody>
                    <a:bodyPr/>
                    <a:lstStyle/>
                    <a:p>
                      <a:r>
                        <a:rPr lang="en-US" sz="1400"/>
                        <a:t>Segment Priority</a:t>
                      </a:r>
                    </a:p>
                  </a:txBody>
                  <a:tcPr>
                    <a:solidFill>
                      <a:schemeClr val="accent1">
                        <a:lumMod val="75000"/>
                      </a:schemeClr>
                    </a:solidFill>
                  </a:tcPr>
                </a:tc>
                <a:extLst>
                  <a:ext uri="{0D108BD9-81ED-4DB2-BD59-A6C34878D82A}">
                    <a16:rowId xmlns:a16="http://schemas.microsoft.com/office/drawing/2014/main" val="2584695945"/>
                  </a:ext>
                </a:extLst>
              </a:tr>
              <a:tr h="338540">
                <a:tc>
                  <a:txBody>
                    <a:bodyPr/>
                    <a:lstStyle/>
                    <a:p>
                      <a:r>
                        <a:rPr lang="en-US" sz="1400"/>
                        <a:t>Mercedes</a:t>
                      </a:r>
                    </a:p>
                  </a:txBody>
                  <a:tcPr/>
                </a:tc>
                <a:tc>
                  <a:txBody>
                    <a:bodyPr/>
                    <a:lstStyle/>
                    <a:p>
                      <a:r>
                        <a:rPr lang="en-US" sz="1400"/>
                        <a:t>First </a:t>
                      </a:r>
                    </a:p>
                  </a:txBody>
                  <a:tcPr/>
                </a:tc>
                <a:extLst>
                  <a:ext uri="{0D108BD9-81ED-4DB2-BD59-A6C34878D82A}">
                    <a16:rowId xmlns:a16="http://schemas.microsoft.com/office/drawing/2014/main" val="1844206916"/>
                  </a:ext>
                </a:extLst>
              </a:tr>
              <a:tr h="338540">
                <a:tc>
                  <a:txBody>
                    <a:bodyPr/>
                    <a:lstStyle/>
                    <a:p>
                      <a:r>
                        <a:rPr lang="en-US" sz="1400"/>
                        <a:t>Workhorse</a:t>
                      </a:r>
                    </a:p>
                  </a:txBody>
                  <a:tcPr/>
                </a:tc>
                <a:tc>
                  <a:txBody>
                    <a:bodyPr/>
                    <a:lstStyle/>
                    <a:p>
                      <a:r>
                        <a:rPr lang="en-US" sz="1400"/>
                        <a:t>Second</a:t>
                      </a:r>
                    </a:p>
                  </a:txBody>
                  <a:tcPr/>
                </a:tc>
                <a:extLst>
                  <a:ext uri="{0D108BD9-81ED-4DB2-BD59-A6C34878D82A}">
                    <a16:rowId xmlns:a16="http://schemas.microsoft.com/office/drawing/2014/main" val="3103201841"/>
                  </a:ext>
                </a:extLst>
              </a:tr>
              <a:tr h="338540">
                <a:tc>
                  <a:txBody>
                    <a:bodyPr/>
                    <a:lstStyle/>
                    <a:p>
                      <a:r>
                        <a:rPr lang="en-US" sz="1400"/>
                        <a:t>Traveler</a:t>
                      </a:r>
                    </a:p>
                  </a:txBody>
                  <a:tcPr/>
                </a:tc>
                <a:tc>
                  <a:txBody>
                    <a:bodyPr/>
                    <a:lstStyle/>
                    <a:p>
                      <a:r>
                        <a:rPr lang="en-US" sz="1400"/>
                        <a:t>Third</a:t>
                      </a:r>
                    </a:p>
                  </a:txBody>
                  <a:tcPr/>
                </a:tc>
                <a:extLst>
                  <a:ext uri="{0D108BD9-81ED-4DB2-BD59-A6C34878D82A}">
                    <a16:rowId xmlns:a16="http://schemas.microsoft.com/office/drawing/2014/main" val="3641524924"/>
                  </a:ext>
                </a:extLst>
              </a:tr>
            </a:tbl>
          </a:graphicData>
        </a:graphic>
      </p:graphicFrame>
      <p:sp>
        <p:nvSpPr>
          <p:cNvPr id="44" name="Slide Number Placeholder 4">
            <a:extLst>
              <a:ext uri="{FF2B5EF4-FFF2-40B4-BE49-F238E27FC236}">
                <a16:creationId xmlns:a16="http://schemas.microsoft.com/office/drawing/2014/main" id="{4F63C93C-221B-4D5D-A583-C3FE597B7AC1}"/>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14</a:t>
            </a:fld>
            <a:endParaRPr lang="en-US"/>
          </a:p>
        </p:txBody>
      </p:sp>
    </p:spTree>
    <p:extLst>
      <p:ext uri="{BB962C8B-B14F-4D97-AF65-F5344CB8AC3E}">
        <p14:creationId xmlns:p14="http://schemas.microsoft.com/office/powerpoint/2010/main" val="73165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E03D66-6856-477C-B924-C47B35853468}"/>
              </a:ext>
            </a:extLst>
          </p:cNvPr>
          <p:cNvSpPr>
            <a:spLocks noGrp="1"/>
          </p:cNvSpPr>
          <p:nvPr>
            <p:ph type="ftr" sz="quarter" idx="11"/>
          </p:nvPr>
        </p:nvSpPr>
        <p:spPr>
          <a:xfrm>
            <a:off x="0" y="7233214"/>
            <a:ext cx="4572000" cy="329636"/>
          </a:xfrm>
        </p:spPr>
        <p:txBody>
          <a:bodyPr/>
          <a:lstStyle/>
          <a:p>
            <a:r>
              <a:rPr lang="en-US"/>
              <a:t>© Akshay.P, Amey.W, Amruta.T, Bhakti.K, Gaurav.K, Omkar.P, Shreyas.P, Vyas </a:t>
            </a:r>
          </a:p>
        </p:txBody>
      </p:sp>
      <p:sp>
        <p:nvSpPr>
          <p:cNvPr id="13" name="Slide Number Placeholder 4">
            <a:extLst>
              <a:ext uri="{FF2B5EF4-FFF2-40B4-BE49-F238E27FC236}">
                <a16:creationId xmlns:a16="http://schemas.microsoft.com/office/drawing/2014/main" id="{434E53EF-55C1-4F36-8025-918004696FA7}"/>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15</a:t>
            </a:fld>
            <a:endParaRPr lang="en-US"/>
          </a:p>
        </p:txBody>
      </p:sp>
      <p:graphicFrame>
        <p:nvGraphicFramePr>
          <p:cNvPr id="6" name="Diagram 5">
            <a:extLst>
              <a:ext uri="{FF2B5EF4-FFF2-40B4-BE49-F238E27FC236}">
                <a16:creationId xmlns:a16="http://schemas.microsoft.com/office/drawing/2014/main" id="{DAB56195-0E61-4CA0-8D8B-3D9650755A7C}"/>
              </a:ext>
            </a:extLst>
          </p:cNvPr>
          <p:cNvGraphicFramePr/>
          <p:nvPr>
            <p:extLst>
              <p:ext uri="{D42A27DB-BD31-4B8C-83A1-F6EECF244321}">
                <p14:modId xmlns:p14="http://schemas.microsoft.com/office/powerpoint/2010/main" val="1832756109"/>
              </p:ext>
            </p:extLst>
          </p:nvPr>
        </p:nvGraphicFramePr>
        <p:xfrm>
          <a:off x="680002" y="1154224"/>
          <a:ext cx="8900415" cy="555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B411F4F-9302-4B0A-A11F-91731D83E1FF}"/>
              </a:ext>
            </a:extLst>
          </p:cNvPr>
          <p:cNvSpPr txBox="1"/>
          <p:nvPr/>
        </p:nvSpPr>
        <p:spPr>
          <a:xfrm>
            <a:off x="680002" y="230894"/>
            <a:ext cx="6051773" cy="707886"/>
          </a:xfrm>
          <a:prstGeom prst="rect">
            <a:avLst/>
          </a:prstGeom>
          <a:noFill/>
        </p:spPr>
        <p:txBody>
          <a:bodyPr wrap="square" rtlCol="0">
            <a:spAutoFit/>
          </a:bodyPr>
          <a:lstStyle/>
          <a:p>
            <a:r>
              <a:rPr lang="en-IN" sz="4000" b="1">
                <a:solidFill>
                  <a:schemeClr val="bg1"/>
                </a:solidFill>
                <a:effectLst>
                  <a:outerShdw blurRad="38100" dist="38100" dir="2700000" algn="tl">
                    <a:srgbClr val="000000">
                      <a:alpha val="43137"/>
                    </a:srgbClr>
                  </a:outerShdw>
                </a:effectLst>
                <a:highlight>
                  <a:srgbClr val="000000"/>
                </a:highlight>
              </a:rPr>
              <a:t>Analysing Strategies</a:t>
            </a:r>
          </a:p>
        </p:txBody>
      </p:sp>
    </p:spTree>
    <p:extLst>
      <p:ext uri="{BB962C8B-B14F-4D97-AF65-F5344CB8AC3E}">
        <p14:creationId xmlns:p14="http://schemas.microsoft.com/office/powerpoint/2010/main" val="4193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colorTemperature colorTemp="11069"/>
                    </a14:imgEffect>
                    <a14:imgEffect>
                      <a14:brightnessContrast bright="-62000" contrast="37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6492D7-4C16-45B3-8851-4890165A5581}"/>
              </a:ext>
            </a:extLst>
          </p:cNvPr>
          <p:cNvSpPr>
            <a:spLocks noGrp="1"/>
          </p:cNvSpPr>
          <p:nvPr>
            <p:ph type="ftr" sz="quarter" idx="11"/>
          </p:nvPr>
        </p:nvSpPr>
        <p:spPr>
          <a:xfrm>
            <a:off x="1" y="7196706"/>
            <a:ext cx="4572000" cy="329636"/>
          </a:xfrm>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4" name="Rectangle 3">
            <a:extLst>
              <a:ext uri="{FF2B5EF4-FFF2-40B4-BE49-F238E27FC236}">
                <a16:creationId xmlns:a16="http://schemas.microsoft.com/office/drawing/2014/main" id="{8727E779-70BF-4F80-A8DA-328889D17D16}"/>
              </a:ext>
            </a:extLst>
          </p:cNvPr>
          <p:cNvSpPr/>
          <p:nvPr/>
        </p:nvSpPr>
        <p:spPr>
          <a:xfrm>
            <a:off x="467709" y="1665006"/>
            <a:ext cx="4658711" cy="707886"/>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sz="4000" b="1" cap="none" spc="0">
                <a:ln w="0"/>
                <a:solidFill>
                  <a:schemeClr val="bg1"/>
                </a:solidFill>
                <a:effectLst>
                  <a:outerShdw blurRad="38100" dist="19050" dir="2700000" algn="tl" rotWithShape="0">
                    <a:schemeClr val="dk1">
                      <a:alpha val="40000"/>
                    </a:schemeClr>
                  </a:outerShdw>
                </a:effectLst>
              </a:rPr>
              <a:t>Branding Strategy </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9B80C3F-A075-4B4A-AD61-54A9B7807614}"/>
                  </a:ext>
                </a:extLst>
              </p:cNvPr>
              <p:cNvGraphicFramePr>
                <a:graphicFrameLocks noChangeAspect="1"/>
              </p:cNvGraphicFramePr>
              <p:nvPr>
                <p:extLst>
                  <p:ext uri="{D42A27DB-BD31-4B8C-83A1-F6EECF244321}">
                    <p14:modId xmlns:p14="http://schemas.microsoft.com/office/powerpoint/2010/main" val="1948353648"/>
                  </p:ext>
                </p:extLst>
              </p:nvPr>
            </p:nvGraphicFramePr>
            <p:xfrm flipH="1" flipV="1">
              <a:off x="5190206" y="2146780"/>
              <a:ext cx="67610" cy="47838"/>
            </p:xfrm>
            <a:graphic>
              <a:graphicData uri="http://schemas.microsoft.com/office/powerpoint/2016/slidezoom">
                <pslz:sldZm>
                  <pslz:sldZmObj sldId="361" cId="1515625927">
                    <pslz:zmPr id="{093ADF7C-A367-4C77-B5BE-F1176034CDE6}" returnToParent="0" transitionDur="1000">
                      <p166:blipFill xmlns:p166="http://schemas.microsoft.com/office/powerpoint/2016/6/main">
                        <a:blip r:embed="rId4"/>
                        <a:stretch>
                          <a:fillRect/>
                        </a:stretch>
                      </p166:blipFill>
                      <p166:spPr xmlns:p166="http://schemas.microsoft.com/office/powerpoint/2016/6/main">
                        <a:xfrm flipH="1" flipV="1">
                          <a:off x="0" y="0"/>
                          <a:ext cx="67610" cy="47838"/>
                        </a:xfrm>
                        <a:prstGeom prst="rect">
                          <a:avLst/>
                        </a:prstGeom>
                        <a:ln w="3175">
                          <a:solidFill>
                            <a:prstClr val="ltGray"/>
                          </a:solid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C9B80C3F-A075-4B4A-AD61-54A9B7807614}"/>
                  </a:ext>
                </a:extLst>
              </p:cNvPr>
              <p:cNvPicPr>
                <a:picLocks noGrp="1" noRot="1" noChangeAspect="1" noMove="1" noResize="1" noEditPoints="1" noAdjustHandles="1" noChangeArrowheads="1" noChangeShapeType="1"/>
              </p:cNvPicPr>
              <p:nvPr/>
            </p:nvPicPr>
            <p:blipFill>
              <a:blip r:embed="rId4"/>
              <a:stretch>
                <a:fillRect/>
              </a:stretch>
            </p:blipFill>
            <p:spPr>
              <a:xfrm flipH="1" flipV="1">
                <a:off x="5190206" y="2146780"/>
                <a:ext cx="67610" cy="4783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AE34AA02-0552-4713-9771-8B2EA8C674B7}"/>
                  </a:ext>
                </a:extLst>
              </p:cNvPr>
              <p:cNvGraphicFramePr>
                <a:graphicFrameLocks noChangeAspect="1"/>
              </p:cNvGraphicFramePr>
              <p:nvPr>
                <p:extLst>
                  <p:ext uri="{D42A27DB-BD31-4B8C-83A1-F6EECF244321}">
                    <p14:modId xmlns:p14="http://schemas.microsoft.com/office/powerpoint/2010/main" val="1717140214"/>
                  </p:ext>
                </p:extLst>
              </p:nvPr>
            </p:nvGraphicFramePr>
            <p:xfrm flipH="1" flipV="1">
              <a:off x="5333053" y="2194618"/>
              <a:ext cx="67610" cy="47838"/>
            </p:xfrm>
            <a:graphic>
              <a:graphicData uri="http://schemas.microsoft.com/office/powerpoint/2016/slidezoom">
                <pslz:sldZm>
                  <pslz:sldZmObj sldId="386" cId="772418806">
                    <pslz:zmPr id="{82C17E70-E3EC-4D8C-85C5-2EDE58FF850C}" returnToParent="0" transitionDur="1000">
                      <p166:blipFill xmlns:p166="http://schemas.microsoft.com/office/powerpoint/2016/6/main">
                        <a:blip r:embed="rId6"/>
                        <a:stretch>
                          <a:fillRect/>
                        </a:stretch>
                      </p166:blipFill>
                      <p166:spPr xmlns:p166="http://schemas.microsoft.com/office/powerpoint/2016/6/main">
                        <a:xfrm flipH="1" flipV="1">
                          <a:off x="0" y="0"/>
                          <a:ext cx="67610" cy="47838"/>
                        </a:xfrm>
                        <a:prstGeom prst="rect">
                          <a:avLst/>
                        </a:prstGeom>
                        <a:ln w="3175">
                          <a:solidFill>
                            <a:prstClr val="ltGray"/>
                          </a:solidFill>
                        </a:ln>
                      </p166:spPr>
                    </pslz:zmPr>
                  </pslz:sldZmObj>
                </pslz:sldZm>
              </a:graphicData>
            </a:graphic>
          </p:graphicFrame>
        </mc:Choice>
        <mc:Fallback>
          <p:pic>
            <p:nvPicPr>
              <p:cNvPr id="8" name="Slide Zoom 7">
                <a:hlinkClick r:id="rId7" action="ppaction://hlinksldjump"/>
                <a:extLst>
                  <a:ext uri="{FF2B5EF4-FFF2-40B4-BE49-F238E27FC236}">
                    <a16:creationId xmlns:a16="http://schemas.microsoft.com/office/drawing/2014/main" id="{AE34AA02-0552-4713-9771-8B2EA8C674B7}"/>
                  </a:ext>
                </a:extLst>
              </p:cNvPr>
              <p:cNvPicPr>
                <a:picLocks noGrp="1" noRot="1" noChangeAspect="1" noMove="1" noResize="1" noEditPoints="1" noAdjustHandles="1" noChangeArrowheads="1" noChangeShapeType="1"/>
              </p:cNvPicPr>
              <p:nvPr/>
            </p:nvPicPr>
            <p:blipFill>
              <a:blip r:embed="rId6"/>
              <a:stretch>
                <a:fillRect/>
              </a:stretch>
            </p:blipFill>
            <p:spPr>
              <a:xfrm flipH="1" flipV="1">
                <a:off x="5333053" y="2194618"/>
                <a:ext cx="67610" cy="47838"/>
              </a:xfrm>
              <a:prstGeom prst="rect">
                <a:avLst/>
              </a:prstGeom>
              <a:ln w="3175">
                <a:solidFill>
                  <a:prstClr val="ltGray"/>
                </a:solidFill>
              </a:ln>
            </p:spPr>
          </p:pic>
        </mc:Fallback>
      </mc:AlternateContent>
      <p:sp>
        <p:nvSpPr>
          <p:cNvPr id="9" name="Rectangle 8">
            <a:extLst>
              <a:ext uri="{FF2B5EF4-FFF2-40B4-BE49-F238E27FC236}">
                <a16:creationId xmlns:a16="http://schemas.microsoft.com/office/drawing/2014/main" id="{7719C825-A7C4-4CC9-9C02-FBED4C3A7DB7}"/>
              </a:ext>
            </a:extLst>
          </p:cNvPr>
          <p:cNvSpPr/>
          <p:nvPr/>
        </p:nvSpPr>
        <p:spPr>
          <a:xfrm>
            <a:off x="892628" y="632574"/>
            <a:ext cx="7038185" cy="646331"/>
          </a:xfrm>
          <a:prstGeom prst="rect">
            <a:avLst/>
          </a:prstGeom>
        </p:spPr>
        <p:txBody>
          <a:bodyPr wrap="square">
            <a:spAutoFit/>
          </a:bodyPr>
          <a:lstStyle/>
          <a:p>
            <a:pPr defTabSz="801654">
              <a:lnSpc>
                <a:spcPct val="90000"/>
              </a:lnSpc>
              <a:spcBef>
                <a:spcPct val="0"/>
              </a:spcBef>
            </a:pPr>
            <a:r>
              <a:rPr lang="en-US" sz="4000" b="1">
                <a:solidFill>
                  <a:srgbClr val="FFFFFF"/>
                </a:solidFill>
                <a:highlight>
                  <a:srgbClr val="000000"/>
                </a:highlight>
                <a:ea typeface="+mj-ea"/>
              </a:rPr>
              <a:t>Strategies of Ace Inc.</a:t>
            </a:r>
            <a:endParaRPr lang="en-IN" sz="4000" b="1">
              <a:solidFill>
                <a:srgbClr val="FFFFFF"/>
              </a:solidFill>
              <a:highlight>
                <a:srgbClr val="000000"/>
              </a:highlight>
              <a:ea typeface="+mj-ea"/>
            </a:endParaRPr>
          </a:p>
        </p:txBody>
      </p:sp>
      <p:sp>
        <p:nvSpPr>
          <p:cNvPr id="10" name="Slide Number Placeholder 4">
            <a:extLst>
              <a:ext uri="{FF2B5EF4-FFF2-40B4-BE49-F238E27FC236}">
                <a16:creationId xmlns:a16="http://schemas.microsoft.com/office/drawing/2014/main" id="{909F60D5-363A-47FE-9CA3-133D247DA98F}"/>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16</a:t>
            </a:fld>
            <a:endParaRPr lang="en-US"/>
          </a:p>
        </p:txBody>
      </p:sp>
    </p:spTree>
    <p:extLst>
      <p:ext uri="{BB962C8B-B14F-4D97-AF65-F5344CB8AC3E}">
        <p14:creationId xmlns:p14="http://schemas.microsoft.com/office/powerpoint/2010/main" val="29053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BA108E-AB7B-450E-B7EA-15F0125A3C87}"/>
              </a:ext>
            </a:extLst>
          </p:cNvPr>
          <p:cNvSpPr>
            <a:spLocks noGrp="1"/>
          </p:cNvSpPr>
          <p:nvPr>
            <p:ph type="title"/>
          </p:nvPr>
        </p:nvSpPr>
        <p:spPr>
          <a:xfrm>
            <a:off x="429617" y="173446"/>
            <a:ext cx="9421941" cy="855510"/>
          </a:xfrm>
        </p:spPr>
        <p:txBody>
          <a:bodyPr>
            <a:normAutofit/>
          </a:bodyPr>
          <a:lstStyle/>
          <a:p>
            <a:r>
              <a:rPr lang="en-US" sz="4000" b="1">
                <a:solidFill>
                  <a:srgbClr val="FFFFFF"/>
                </a:solidFill>
                <a:highlight>
                  <a:srgbClr val="000000"/>
                </a:highlight>
                <a:latin typeface="+mn-lt"/>
              </a:rPr>
              <a:t>Strategy of Ace Inc</a:t>
            </a:r>
            <a:r>
              <a:rPr lang="en-US" sz="3900" b="1">
                <a:solidFill>
                  <a:srgbClr val="FFFFFF"/>
                </a:solidFill>
                <a:highlight>
                  <a:srgbClr val="000000"/>
                </a:highlight>
                <a:latin typeface="+mn-lt"/>
              </a:rPr>
              <a:t>.|</a:t>
            </a:r>
            <a:r>
              <a:rPr lang="en-US" sz="3600" b="1">
                <a:solidFill>
                  <a:srgbClr val="FFFFFF"/>
                </a:solidFill>
                <a:highlight>
                  <a:srgbClr val="000000"/>
                </a:highlight>
              </a:rPr>
              <a:t> Brand Strategy </a:t>
            </a:r>
            <a:endParaRPr lang="en-US" sz="3900" b="1">
              <a:solidFill>
                <a:srgbClr val="FFFFFF"/>
              </a:solidFill>
              <a:highlight>
                <a:srgbClr val="000000"/>
              </a:highlight>
              <a:latin typeface="+mn-lt"/>
            </a:endParaRPr>
          </a:p>
        </p:txBody>
      </p:sp>
      <p:grpSp>
        <p:nvGrpSpPr>
          <p:cNvPr id="23" name="Group 22">
            <a:extLst>
              <a:ext uri="{FF2B5EF4-FFF2-40B4-BE49-F238E27FC236}">
                <a16:creationId xmlns:a16="http://schemas.microsoft.com/office/drawing/2014/main" id="{4862BBBC-4DE6-45E5-8797-9E239EF83C17}"/>
              </a:ext>
            </a:extLst>
          </p:cNvPr>
          <p:cNvGrpSpPr/>
          <p:nvPr/>
        </p:nvGrpSpPr>
        <p:grpSpPr>
          <a:xfrm>
            <a:off x="6842760" y="2134787"/>
            <a:ext cx="3459480" cy="3543710"/>
            <a:chOff x="304800" y="1509347"/>
            <a:chExt cx="3459480" cy="3543710"/>
          </a:xfrm>
        </p:grpSpPr>
        <p:grpSp>
          <p:nvGrpSpPr>
            <p:cNvPr id="17" name="Group 16">
              <a:extLst>
                <a:ext uri="{FF2B5EF4-FFF2-40B4-BE49-F238E27FC236}">
                  <a16:creationId xmlns:a16="http://schemas.microsoft.com/office/drawing/2014/main" id="{E9501449-87B2-4718-B3D7-B8325D8AE576}"/>
                </a:ext>
              </a:extLst>
            </p:cNvPr>
            <p:cNvGrpSpPr/>
            <p:nvPr/>
          </p:nvGrpSpPr>
          <p:grpSpPr>
            <a:xfrm>
              <a:off x="990598" y="2162881"/>
              <a:ext cx="2773682" cy="2890176"/>
              <a:chOff x="289558" y="2072640"/>
              <a:chExt cx="2621282" cy="2723952"/>
            </a:xfrm>
          </p:grpSpPr>
          <p:sp>
            <p:nvSpPr>
              <p:cNvPr id="13" name="Rectangle 12">
                <a:extLst>
                  <a:ext uri="{FF2B5EF4-FFF2-40B4-BE49-F238E27FC236}">
                    <a16:creationId xmlns:a16="http://schemas.microsoft.com/office/drawing/2014/main" id="{ABD2EDBA-7B54-433E-B883-3D7150D19C08}"/>
                  </a:ext>
                </a:extLst>
              </p:cNvPr>
              <p:cNvSpPr/>
              <p:nvPr/>
            </p:nvSpPr>
            <p:spPr>
              <a:xfrm>
                <a:off x="289558" y="2072640"/>
                <a:ext cx="1310640" cy="136197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 </a:t>
                </a:r>
              </a:p>
              <a:p>
                <a:pPr algn="ctr"/>
                <a:r>
                  <a:rPr lang="en-US" sz="1600"/>
                  <a:t>Penetration</a:t>
                </a:r>
              </a:p>
            </p:txBody>
          </p:sp>
          <p:sp>
            <p:nvSpPr>
              <p:cNvPr id="14" name="Rectangle 13">
                <a:extLst>
                  <a:ext uri="{FF2B5EF4-FFF2-40B4-BE49-F238E27FC236}">
                    <a16:creationId xmlns:a16="http://schemas.microsoft.com/office/drawing/2014/main" id="{E20A432F-C40B-43D9-9728-98791BAFF5DC}"/>
                  </a:ext>
                </a:extLst>
              </p:cNvPr>
              <p:cNvSpPr/>
              <p:nvPr/>
            </p:nvSpPr>
            <p:spPr>
              <a:xfrm>
                <a:off x="1600200" y="2072640"/>
                <a:ext cx="1310640" cy="136197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Product Development</a:t>
                </a:r>
              </a:p>
            </p:txBody>
          </p:sp>
          <p:sp>
            <p:nvSpPr>
              <p:cNvPr id="15" name="Rectangle 14">
                <a:extLst>
                  <a:ext uri="{FF2B5EF4-FFF2-40B4-BE49-F238E27FC236}">
                    <a16:creationId xmlns:a16="http://schemas.microsoft.com/office/drawing/2014/main" id="{86ECD548-BCDD-43DF-A30C-CDC0E40E9D61}"/>
                  </a:ext>
                </a:extLst>
              </p:cNvPr>
              <p:cNvSpPr/>
              <p:nvPr/>
            </p:nvSpPr>
            <p:spPr>
              <a:xfrm>
                <a:off x="289560" y="3434616"/>
                <a:ext cx="1310640" cy="136197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a:t>
                </a:r>
              </a:p>
              <a:p>
                <a:pPr algn="ctr"/>
                <a:r>
                  <a:rPr lang="en-US" sz="1600"/>
                  <a:t>Development</a:t>
                </a:r>
              </a:p>
            </p:txBody>
          </p:sp>
          <p:sp>
            <p:nvSpPr>
              <p:cNvPr id="16" name="Rectangle 15">
                <a:extLst>
                  <a:ext uri="{FF2B5EF4-FFF2-40B4-BE49-F238E27FC236}">
                    <a16:creationId xmlns:a16="http://schemas.microsoft.com/office/drawing/2014/main" id="{CBC6C94A-CE0D-4876-A13B-FD4A0B9EC251}"/>
                  </a:ext>
                </a:extLst>
              </p:cNvPr>
              <p:cNvSpPr/>
              <p:nvPr/>
            </p:nvSpPr>
            <p:spPr>
              <a:xfrm>
                <a:off x="1600200" y="3434616"/>
                <a:ext cx="1310640" cy="136197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Diversification</a:t>
                </a:r>
              </a:p>
            </p:txBody>
          </p:sp>
        </p:grpSp>
        <p:sp>
          <p:nvSpPr>
            <p:cNvPr id="18" name="Rectangle 17">
              <a:extLst>
                <a:ext uri="{FF2B5EF4-FFF2-40B4-BE49-F238E27FC236}">
                  <a16:creationId xmlns:a16="http://schemas.microsoft.com/office/drawing/2014/main" id="{73E11869-CC98-4504-B59B-30BBBA177392}"/>
                </a:ext>
              </a:extLst>
            </p:cNvPr>
            <p:cNvSpPr/>
            <p:nvPr/>
          </p:nvSpPr>
          <p:spPr>
            <a:xfrm>
              <a:off x="304800" y="3722370"/>
              <a:ext cx="548640" cy="12716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t>New Markets</a:t>
              </a:r>
            </a:p>
          </p:txBody>
        </p:sp>
        <p:sp>
          <p:nvSpPr>
            <p:cNvPr id="19" name="Rectangle 18">
              <a:extLst>
                <a:ext uri="{FF2B5EF4-FFF2-40B4-BE49-F238E27FC236}">
                  <a16:creationId xmlns:a16="http://schemas.microsoft.com/office/drawing/2014/main" id="{F2DAF246-48E3-4383-B766-360F8A48D849}"/>
                </a:ext>
              </a:extLst>
            </p:cNvPr>
            <p:cNvSpPr/>
            <p:nvPr/>
          </p:nvSpPr>
          <p:spPr>
            <a:xfrm>
              <a:off x="320040" y="2249609"/>
              <a:ext cx="548640" cy="12716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t>Current Markets</a:t>
              </a:r>
            </a:p>
          </p:txBody>
        </p:sp>
        <p:sp>
          <p:nvSpPr>
            <p:cNvPr id="21" name="Rectangle 20">
              <a:extLst>
                <a:ext uri="{FF2B5EF4-FFF2-40B4-BE49-F238E27FC236}">
                  <a16:creationId xmlns:a16="http://schemas.microsoft.com/office/drawing/2014/main" id="{309A64EF-CB3F-4048-80D5-58BB24AEFD68}"/>
                </a:ext>
              </a:extLst>
            </p:cNvPr>
            <p:cNvSpPr/>
            <p:nvPr/>
          </p:nvSpPr>
          <p:spPr>
            <a:xfrm>
              <a:off x="1051560" y="1509347"/>
              <a:ext cx="1249680" cy="5323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Current Products </a:t>
              </a:r>
            </a:p>
          </p:txBody>
        </p:sp>
        <p:sp>
          <p:nvSpPr>
            <p:cNvPr id="22" name="Rectangle 21">
              <a:extLst>
                <a:ext uri="{FF2B5EF4-FFF2-40B4-BE49-F238E27FC236}">
                  <a16:creationId xmlns:a16="http://schemas.microsoft.com/office/drawing/2014/main" id="{3711A301-7F77-4A04-AAE9-BCAC40932C44}"/>
                </a:ext>
              </a:extLst>
            </p:cNvPr>
            <p:cNvSpPr/>
            <p:nvPr/>
          </p:nvSpPr>
          <p:spPr>
            <a:xfrm>
              <a:off x="2438400" y="1509347"/>
              <a:ext cx="1249680" cy="5323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New Products </a:t>
              </a:r>
            </a:p>
          </p:txBody>
        </p:sp>
      </p:grpSp>
      <p:sp>
        <p:nvSpPr>
          <p:cNvPr id="43" name="TextBox 42">
            <a:extLst>
              <a:ext uri="{FF2B5EF4-FFF2-40B4-BE49-F238E27FC236}">
                <a16:creationId xmlns:a16="http://schemas.microsoft.com/office/drawing/2014/main" id="{3FEF168C-AE18-40CB-87BC-94040E80CFFC}"/>
              </a:ext>
            </a:extLst>
          </p:cNvPr>
          <p:cNvSpPr txBox="1"/>
          <p:nvPr/>
        </p:nvSpPr>
        <p:spPr>
          <a:xfrm>
            <a:off x="5662242" y="2722049"/>
            <a:ext cx="4639998" cy="369332"/>
          </a:xfrm>
          <a:prstGeom prst="rect">
            <a:avLst/>
          </a:prstGeom>
          <a:noFill/>
        </p:spPr>
        <p:txBody>
          <a:bodyPr wrap="square" rtlCol="0">
            <a:spAutoFit/>
          </a:bodyPr>
          <a:lstStyle/>
          <a:p>
            <a:endParaRPr lang="en-US"/>
          </a:p>
        </p:txBody>
      </p:sp>
      <p:grpSp>
        <p:nvGrpSpPr>
          <p:cNvPr id="28" name="Group 27">
            <a:extLst>
              <a:ext uri="{FF2B5EF4-FFF2-40B4-BE49-F238E27FC236}">
                <a16:creationId xmlns:a16="http://schemas.microsoft.com/office/drawing/2014/main" id="{7D10BCFF-8339-4CDA-BBA2-780DB3560166}"/>
              </a:ext>
            </a:extLst>
          </p:cNvPr>
          <p:cNvGrpSpPr/>
          <p:nvPr/>
        </p:nvGrpSpPr>
        <p:grpSpPr>
          <a:xfrm>
            <a:off x="42071" y="995878"/>
            <a:ext cx="6815929" cy="5988981"/>
            <a:chOff x="-7133" y="1309767"/>
            <a:chExt cx="6629553" cy="5673826"/>
          </a:xfrm>
        </p:grpSpPr>
        <p:pic>
          <p:nvPicPr>
            <p:cNvPr id="1026" name="Picture 2" descr="Market Penetration Stock Illustrations, Cliparts And Royalty Free ...">
              <a:extLst>
                <a:ext uri="{FF2B5EF4-FFF2-40B4-BE49-F238E27FC236}">
                  <a16:creationId xmlns:a16="http://schemas.microsoft.com/office/drawing/2014/main" id="{C8B0AE20-3613-455E-8333-16C9B282A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4" t="296" r="9336" b="-296"/>
            <a:stretch/>
          </p:blipFill>
          <p:spPr bwMode="auto">
            <a:xfrm>
              <a:off x="76052" y="1657316"/>
              <a:ext cx="898521" cy="1140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versification Icon Vector Images (over 300)">
              <a:extLst>
                <a:ext uri="{FF2B5EF4-FFF2-40B4-BE49-F238E27FC236}">
                  <a16:creationId xmlns:a16="http://schemas.microsoft.com/office/drawing/2014/main" id="{58C8F9C0-5CA1-4ECC-BD0E-1AF4F96FA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66" y="5691229"/>
              <a:ext cx="713421" cy="749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duct Development Flat Icon,vector Best Flat Design Icon,best ...">
              <a:extLst>
                <a:ext uri="{FF2B5EF4-FFF2-40B4-BE49-F238E27FC236}">
                  <a16:creationId xmlns:a16="http://schemas.microsoft.com/office/drawing/2014/main" id="{AC48A43B-530C-4A11-87B7-63C0A7784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86" t="22585" r="18342" b="29410"/>
            <a:stretch/>
          </p:blipFill>
          <p:spPr bwMode="auto">
            <a:xfrm>
              <a:off x="-7133" y="3547145"/>
              <a:ext cx="1140545" cy="118149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34AACF1-9A7D-4C2B-858C-E6E6FD2919F9}"/>
                </a:ext>
              </a:extLst>
            </p:cNvPr>
            <p:cNvGrpSpPr/>
            <p:nvPr/>
          </p:nvGrpSpPr>
          <p:grpSpPr>
            <a:xfrm>
              <a:off x="1006941" y="1309767"/>
              <a:ext cx="5615479" cy="5673826"/>
              <a:chOff x="5143877" y="1562466"/>
              <a:chExt cx="5615479" cy="5673826"/>
            </a:xfrm>
          </p:grpSpPr>
          <p:grpSp>
            <p:nvGrpSpPr>
              <p:cNvPr id="40" name="Group 39">
                <a:extLst>
                  <a:ext uri="{FF2B5EF4-FFF2-40B4-BE49-F238E27FC236}">
                    <a16:creationId xmlns:a16="http://schemas.microsoft.com/office/drawing/2014/main" id="{E43B06B9-0608-4718-9FA7-A640349C7013}"/>
                  </a:ext>
                </a:extLst>
              </p:cNvPr>
              <p:cNvGrpSpPr/>
              <p:nvPr/>
            </p:nvGrpSpPr>
            <p:grpSpPr>
              <a:xfrm>
                <a:off x="5143877" y="2626223"/>
                <a:ext cx="5336597" cy="4610069"/>
                <a:chOff x="4991477" y="2417249"/>
                <a:chExt cx="5336597" cy="4012498"/>
              </a:xfrm>
            </p:grpSpPr>
            <p:sp>
              <p:nvSpPr>
                <p:cNvPr id="41" name="Rectangle 40">
                  <a:extLst>
                    <a:ext uri="{FF2B5EF4-FFF2-40B4-BE49-F238E27FC236}">
                      <a16:creationId xmlns:a16="http://schemas.microsoft.com/office/drawing/2014/main" id="{6109BEF5-7A0E-40D3-9158-F1165593F931}"/>
                    </a:ext>
                  </a:extLst>
                </p:cNvPr>
                <p:cNvSpPr/>
                <p:nvPr/>
              </p:nvSpPr>
              <p:spPr>
                <a:xfrm>
                  <a:off x="4991477" y="5018999"/>
                  <a:ext cx="5336597" cy="141074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highlight>
                        <a:srgbClr val="000000"/>
                      </a:highlight>
                    </a:rPr>
                    <a:t>Product Development Strategy </a:t>
                  </a:r>
                </a:p>
                <a:p>
                  <a:endParaRPr lang="en-US">
                    <a:highlight>
                      <a:srgbClr val="000000"/>
                    </a:highlight>
                  </a:endParaRPr>
                </a:p>
                <a:p>
                  <a:endParaRPr lang="en-US"/>
                </a:p>
                <a:p>
                  <a:endParaRPr lang="en-US"/>
                </a:p>
                <a:p>
                  <a:endParaRPr lang="en-US"/>
                </a:p>
              </p:txBody>
            </p:sp>
            <p:sp>
              <p:nvSpPr>
                <p:cNvPr id="42" name="TextBox 41">
                  <a:extLst>
                    <a:ext uri="{FF2B5EF4-FFF2-40B4-BE49-F238E27FC236}">
                      <a16:creationId xmlns:a16="http://schemas.microsoft.com/office/drawing/2014/main" id="{7B53F2FC-CCF5-4DD9-8E2D-D6654756D3C4}"/>
                    </a:ext>
                  </a:extLst>
                </p:cNvPr>
                <p:cNvSpPr txBox="1"/>
                <p:nvPr/>
              </p:nvSpPr>
              <p:spPr>
                <a:xfrm>
                  <a:off x="5357442" y="2417249"/>
                  <a:ext cx="4639998" cy="369332"/>
                </a:xfrm>
                <a:prstGeom prst="rect">
                  <a:avLst/>
                </a:prstGeom>
                <a:noFill/>
              </p:spPr>
              <p:txBody>
                <a:bodyPr wrap="square" rtlCol="0">
                  <a:spAutoFit/>
                </a:bodyPr>
                <a:lstStyle/>
                <a:p>
                  <a:endParaRPr lang="en-US"/>
                </a:p>
              </p:txBody>
            </p:sp>
          </p:grpSp>
          <p:grpSp>
            <p:nvGrpSpPr>
              <p:cNvPr id="37" name="Group 36">
                <a:extLst>
                  <a:ext uri="{FF2B5EF4-FFF2-40B4-BE49-F238E27FC236}">
                    <a16:creationId xmlns:a16="http://schemas.microsoft.com/office/drawing/2014/main" id="{3104DC42-9D8A-434A-BE4A-8A703C7A3444}"/>
                  </a:ext>
                </a:extLst>
              </p:cNvPr>
              <p:cNvGrpSpPr/>
              <p:nvPr/>
            </p:nvGrpSpPr>
            <p:grpSpPr>
              <a:xfrm>
                <a:off x="5157494" y="3452148"/>
                <a:ext cx="5336598" cy="2069202"/>
                <a:chOff x="5344317" y="1792234"/>
                <a:chExt cx="5142918" cy="1181493"/>
              </a:xfrm>
            </p:grpSpPr>
            <p:sp>
              <p:nvSpPr>
                <p:cNvPr id="38" name="Rectangle 37">
                  <a:extLst>
                    <a:ext uri="{FF2B5EF4-FFF2-40B4-BE49-F238E27FC236}">
                      <a16:creationId xmlns:a16="http://schemas.microsoft.com/office/drawing/2014/main" id="{EDBA94B6-F7A5-4B2E-A19B-51782FF162BF}"/>
                    </a:ext>
                  </a:extLst>
                </p:cNvPr>
                <p:cNvSpPr/>
                <p:nvPr/>
              </p:nvSpPr>
              <p:spPr>
                <a:xfrm>
                  <a:off x="5344317" y="1792234"/>
                  <a:ext cx="5142918" cy="118149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highlight>
                        <a:srgbClr val="000000"/>
                      </a:highlight>
                    </a:rPr>
                    <a:t>Diversification strategy</a:t>
                  </a:r>
                </a:p>
                <a:p>
                  <a:r>
                    <a:rPr lang="en-US"/>
                    <a:t>  </a:t>
                  </a:r>
                </a:p>
                <a:p>
                  <a:endParaRPr lang="en-US"/>
                </a:p>
                <a:p>
                  <a:endParaRPr lang="en-US"/>
                </a:p>
                <a:p>
                  <a:endParaRPr lang="en-US"/>
                </a:p>
                <a:p>
                  <a:endParaRPr lang="en-US"/>
                </a:p>
              </p:txBody>
            </p:sp>
            <p:sp>
              <p:nvSpPr>
                <p:cNvPr id="39" name="TextBox 38">
                  <a:extLst>
                    <a:ext uri="{FF2B5EF4-FFF2-40B4-BE49-F238E27FC236}">
                      <a16:creationId xmlns:a16="http://schemas.microsoft.com/office/drawing/2014/main" id="{9001E645-6FB3-4962-A40A-24F265489D65}"/>
                    </a:ext>
                  </a:extLst>
                </p:cNvPr>
                <p:cNvSpPr txBox="1"/>
                <p:nvPr/>
              </p:nvSpPr>
              <p:spPr>
                <a:xfrm>
                  <a:off x="5357442" y="2417249"/>
                  <a:ext cx="4639998" cy="369332"/>
                </a:xfrm>
                <a:prstGeom prst="rect">
                  <a:avLst/>
                </a:prstGeom>
                <a:noFill/>
              </p:spPr>
              <p:txBody>
                <a:bodyPr wrap="square" rtlCol="0">
                  <a:spAutoFit/>
                </a:bodyPr>
                <a:lstStyle/>
                <a:p>
                  <a:endParaRPr lang="en-US"/>
                </a:p>
              </p:txBody>
            </p:sp>
          </p:grpSp>
          <p:sp>
            <p:nvSpPr>
              <p:cNvPr id="53" name="Rectangle 52">
                <a:extLst>
                  <a:ext uri="{FF2B5EF4-FFF2-40B4-BE49-F238E27FC236}">
                    <a16:creationId xmlns:a16="http://schemas.microsoft.com/office/drawing/2014/main" id="{C7ED895D-4C25-48AA-97E0-09BBD41B565D}"/>
                  </a:ext>
                </a:extLst>
              </p:cNvPr>
              <p:cNvSpPr/>
              <p:nvPr/>
            </p:nvSpPr>
            <p:spPr>
              <a:xfrm>
                <a:off x="5214597" y="6004733"/>
                <a:ext cx="5544759" cy="1180901"/>
              </a:xfrm>
              <a:prstGeom prst="rect">
                <a:avLst/>
              </a:prstGeom>
            </p:spPr>
            <p:txBody>
              <a:bodyPr wrap="square">
                <a:spAutoFit/>
              </a:bodyPr>
              <a:lstStyle/>
              <a:p>
                <a:pPr marL="285750" lvl="0" indent="-285750">
                  <a:buFont typeface="Arial" panose="020B0604020202020204" pitchFamily="34" charset="0"/>
                  <a:buChar char="•"/>
                </a:pPr>
                <a:r>
                  <a:rPr lang="en-IN" sz="1500">
                    <a:solidFill>
                      <a:schemeClr val="bg1"/>
                    </a:solidFill>
                  </a:rPr>
                  <a:t>Offering new products to the existing market to exploit the new technology.</a:t>
                </a:r>
              </a:p>
              <a:p>
                <a:pPr marL="285750" lvl="0" indent="-285750">
                  <a:buFont typeface="Arial" panose="020B0604020202020204" pitchFamily="34" charset="0"/>
                  <a:buChar char="•"/>
                </a:pPr>
                <a:r>
                  <a:rPr lang="en-IN" sz="1500">
                    <a:solidFill>
                      <a:schemeClr val="bg1"/>
                    </a:solidFill>
                  </a:rPr>
                  <a:t>Extend the market share by introducing incremental innovative products and utilising the excessive production capacity</a:t>
                </a:r>
              </a:p>
              <a:p>
                <a:pPr marL="285750" lvl="0" indent="-285750">
                  <a:buFont typeface="Arial" panose="020B0604020202020204" pitchFamily="34" charset="0"/>
                  <a:buChar char="•"/>
                </a:pPr>
                <a:r>
                  <a:rPr lang="en-IN" sz="1500">
                    <a:solidFill>
                      <a:schemeClr val="bg1"/>
                    </a:solidFill>
                  </a:rPr>
                  <a:t>Moderate risk strategy</a:t>
                </a:r>
              </a:p>
            </p:txBody>
          </p:sp>
          <p:grpSp>
            <p:nvGrpSpPr>
              <p:cNvPr id="55" name="Group 54">
                <a:extLst>
                  <a:ext uri="{FF2B5EF4-FFF2-40B4-BE49-F238E27FC236}">
                    <a16:creationId xmlns:a16="http://schemas.microsoft.com/office/drawing/2014/main" id="{36BBED27-5191-461A-9E1B-6F9EDF5E2F60}"/>
                  </a:ext>
                </a:extLst>
              </p:cNvPr>
              <p:cNvGrpSpPr/>
              <p:nvPr/>
            </p:nvGrpSpPr>
            <p:grpSpPr>
              <a:xfrm>
                <a:off x="5143877" y="1562466"/>
                <a:ext cx="5544759" cy="1826469"/>
                <a:chOff x="5357442" y="3781021"/>
                <a:chExt cx="5343525" cy="1466513"/>
              </a:xfrm>
            </p:grpSpPr>
            <p:grpSp>
              <p:nvGrpSpPr>
                <p:cNvPr id="56" name="Group 55">
                  <a:extLst>
                    <a:ext uri="{FF2B5EF4-FFF2-40B4-BE49-F238E27FC236}">
                      <a16:creationId xmlns:a16="http://schemas.microsoft.com/office/drawing/2014/main" id="{390087E0-4C91-41D3-969E-A1F3FFB017A9}"/>
                    </a:ext>
                  </a:extLst>
                </p:cNvPr>
                <p:cNvGrpSpPr/>
                <p:nvPr/>
              </p:nvGrpSpPr>
              <p:grpSpPr>
                <a:xfrm>
                  <a:off x="5370565" y="3781021"/>
                  <a:ext cx="5142918" cy="1466513"/>
                  <a:chOff x="5344319" y="1942939"/>
                  <a:chExt cx="5142918" cy="1061131"/>
                </a:xfrm>
              </p:grpSpPr>
              <p:sp>
                <p:nvSpPr>
                  <p:cNvPr id="58" name="Rectangle 57">
                    <a:extLst>
                      <a:ext uri="{FF2B5EF4-FFF2-40B4-BE49-F238E27FC236}">
                        <a16:creationId xmlns:a16="http://schemas.microsoft.com/office/drawing/2014/main" id="{F0087911-C88E-4A7D-B552-EDD042B5ED0D}"/>
                      </a:ext>
                    </a:extLst>
                  </p:cNvPr>
                  <p:cNvSpPr/>
                  <p:nvPr/>
                </p:nvSpPr>
                <p:spPr>
                  <a:xfrm>
                    <a:off x="5344319" y="1942939"/>
                    <a:ext cx="5142918" cy="106113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highlight>
                          <a:srgbClr val="000000"/>
                        </a:highlight>
                      </a:rPr>
                      <a:t>Market Penetration Strategy</a:t>
                    </a:r>
                  </a:p>
                  <a:p>
                    <a:r>
                      <a:rPr lang="en-US"/>
                      <a:t>  </a:t>
                    </a:r>
                  </a:p>
                  <a:p>
                    <a:endParaRPr lang="en-US"/>
                  </a:p>
                  <a:p>
                    <a:endParaRPr lang="en-US"/>
                  </a:p>
                  <a:p>
                    <a:endParaRPr lang="en-US"/>
                  </a:p>
                  <a:p>
                    <a:endParaRPr lang="en-US"/>
                  </a:p>
                </p:txBody>
              </p:sp>
              <p:sp>
                <p:nvSpPr>
                  <p:cNvPr id="59" name="TextBox 58">
                    <a:extLst>
                      <a:ext uri="{FF2B5EF4-FFF2-40B4-BE49-F238E27FC236}">
                        <a16:creationId xmlns:a16="http://schemas.microsoft.com/office/drawing/2014/main" id="{972A1545-93A3-4700-9263-BC8D5E3FB8E6}"/>
                      </a:ext>
                    </a:extLst>
                  </p:cNvPr>
                  <p:cNvSpPr txBox="1"/>
                  <p:nvPr/>
                </p:nvSpPr>
                <p:spPr>
                  <a:xfrm>
                    <a:off x="5357442" y="2417249"/>
                    <a:ext cx="4639998" cy="369332"/>
                  </a:xfrm>
                  <a:prstGeom prst="rect">
                    <a:avLst/>
                  </a:prstGeom>
                  <a:noFill/>
                </p:spPr>
                <p:txBody>
                  <a:bodyPr wrap="square" rtlCol="0">
                    <a:spAutoFit/>
                  </a:bodyPr>
                  <a:lstStyle/>
                  <a:p>
                    <a:endParaRPr lang="en-US"/>
                  </a:p>
                </p:txBody>
              </p:sp>
            </p:grpSp>
            <p:sp>
              <p:nvSpPr>
                <p:cNvPr id="57" name="Rectangle 56">
                  <a:extLst>
                    <a:ext uri="{FF2B5EF4-FFF2-40B4-BE49-F238E27FC236}">
                      <a16:creationId xmlns:a16="http://schemas.microsoft.com/office/drawing/2014/main" id="{B30A691B-AB26-4A59-8CDD-C0A1A0143AC5}"/>
                    </a:ext>
                  </a:extLst>
                </p:cNvPr>
                <p:cNvSpPr/>
                <p:nvPr/>
              </p:nvSpPr>
              <p:spPr>
                <a:xfrm>
                  <a:off x="5357442" y="4143479"/>
                  <a:ext cx="5343525" cy="1000839"/>
                </a:xfrm>
                <a:prstGeom prst="rect">
                  <a:avLst/>
                </a:prstGeom>
              </p:spPr>
              <p:txBody>
                <a:bodyPr>
                  <a:spAutoFit/>
                </a:bodyPr>
                <a:lstStyle/>
                <a:p>
                  <a:pPr marL="285750" lvl="0" indent="-285750">
                    <a:buFont typeface="Arial" panose="020B0604020202020204" pitchFamily="34" charset="0"/>
                    <a:buChar char="•"/>
                  </a:pPr>
                  <a:r>
                    <a:rPr lang="en-IN" sz="1500">
                      <a:solidFill>
                        <a:schemeClr val="bg1"/>
                      </a:solidFill>
                    </a:rPr>
                    <a:t>Aim - To create a foothold of company name and the product developed within the current market to gain customer loyalty.</a:t>
                  </a:r>
                </a:p>
                <a:p>
                  <a:pPr marL="285750" lvl="0" indent="-285750">
                    <a:buFont typeface="Arial" panose="020B0604020202020204" pitchFamily="34" charset="0"/>
                    <a:buChar char="•"/>
                  </a:pPr>
                  <a:r>
                    <a:rPr lang="en-IN" sz="1500">
                      <a:solidFill>
                        <a:schemeClr val="bg1"/>
                      </a:solidFill>
                    </a:rPr>
                    <a:t>Attracting the target segment- Slightly revising the strategy for consumers to consume the existing products/services. </a:t>
                  </a:r>
                </a:p>
                <a:p>
                  <a:pPr marL="285750" lvl="0" indent="-285750">
                    <a:buFont typeface="Arial" panose="020B0604020202020204" pitchFamily="34" charset="0"/>
                    <a:buChar char="•"/>
                  </a:pPr>
                  <a:r>
                    <a:rPr lang="en-IN" sz="1500">
                      <a:solidFill>
                        <a:schemeClr val="bg1"/>
                      </a:solidFill>
                    </a:rPr>
                    <a:t>Low risk strategy</a:t>
                  </a:r>
                </a:p>
              </p:txBody>
            </p:sp>
          </p:grpSp>
        </p:grpSp>
      </p:grpSp>
      <p:grpSp>
        <p:nvGrpSpPr>
          <p:cNvPr id="30" name="Group 45">
            <a:extLst>
              <a:ext uri="{FF2B5EF4-FFF2-40B4-BE49-F238E27FC236}">
                <a16:creationId xmlns:a16="http://schemas.microsoft.com/office/drawing/2014/main" id="{3D5CFBC4-4BCC-4319-8436-B0C2557ECF94}"/>
              </a:ext>
            </a:extLst>
          </p:cNvPr>
          <p:cNvGrpSpPr/>
          <p:nvPr/>
        </p:nvGrpSpPr>
        <p:grpSpPr>
          <a:xfrm>
            <a:off x="1034179" y="3536345"/>
            <a:ext cx="5036680" cy="1477329"/>
            <a:chOff x="5383689" y="3838593"/>
            <a:chExt cx="4853884" cy="1165795"/>
          </a:xfrm>
        </p:grpSpPr>
        <p:sp>
          <p:nvSpPr>
            <p:cNvPr id="11" name="TextBox 38">
              <a:extLst>
                <a:ext uri="{FF2B5EF4-FFF2-40B4-BE49-F238E27FC236}">
                  <a16:creationId xmlns:a16="http://schemas.microsoft.com/office/drawing/2014/main" id="{9001E645-6FB3-4962-A40A-24F265489D65}"/>
                </a:ext>
              </a:extLst>
            </p:cNvPr>
            <p:cNvSpPr txBox="1"/>
            <p:nvPr/>
          </p:nvSpPr>
          <p:spPr>
            <a:xfrm>
              <a:off x="5383689" y="4436532"/>
              <a:ext cx="4639998" cy="510427"/>
            </a:xfrm>
            <a:prstGeom prst="rect">
              <a:avLst/>
            </a:prstGeom>
            <a:noFill/>
          </p:spPr>
          <p:txBody>
            <a:bodyPr wrap="square" rtlCol="0">
              <a:spAutoFit/>
            </a:bodyPr>
            <a:lstStyle/>
            <a:p>
              <a:endParaRPr lang="en-US"/>
            </a:p>
          </p:txBody>
        </p:sp>
        <p:sp>
          <p:nvSpPr>
            <p:cNvPr id="31" name="Rectangle 47">
              <a:extLst>
                <a:ext uri="{FF2B5EF4-FFF2-40B4-BE49-F238E27FC236}">
                  <a16:creationId xmlns:a16="http://schemas.microsoft.com/office/drawing/2014/main" id="{F93DFDAE-DFDC-4D2E-B393-95030530425F}"/>
                </a:ext>
              </a:extLst>
            </p:cNvPr>
            <p:cNvSpPr/>
            <p:nvPr/>
          </p:nvSpPr>
          <p:spPr>
            <a:xfrm>
              <a:off x="5454982" y="3838593"/>
              <a:ext cx="4782591" cy="1165795"/>
            </a:xfrm>
            <a:prstGeom prst="rect">
              <a:avLst/>
            </a:prstGeom>
          </p:spPr>
          <p:txBody>
            <a:bodyPr wrap="square">
              <a:spAutoFit/>
            </a:bodyPr>
            <a:lstStyle/>
            <a:p>
              <a:pPr marL="285750" lvl="0" indent="-285750">
                <a:buFont typeface="Arial" panose="020B0604020202020204" pitchFamily="34" charset="0"/>
                <a:buChar char="•"/>
              </a:pPr>
              <a:r>
                <a:rPr lang="en-IN" sz="1500">
                  <a:solidFill>
                    <a:schemeClr val="bg1"/>
                  </a:solidFill>
                </a:rPr>
                <a:t>Tapping into new target segments by developing brands mapped with the customer needs.</a:t>
              </a:r>
            </a:p>
            <a:p>
              <a:pPr marL="285750" lvl="0" indent="-285750">
                <a:buFont typeface="Arial" panose="020B0604020202020204" pitchFamily="34" charset="0"/>
                <a:buChar char="•"/>
              </a:pPr>
              <a:r>
                <a:rPr lang="en-IN" sz="1500">
                  <a:solidFill>
                    <a:schemeClr val="bg1"/>
                  </a:solidFill>
                </a:rPr>
                <a:t>Offering completely new products with various variants due to market saturation and customer dependency on existing products.</a:t>
              </a:r>
            </a:p>
            <a:p>
              <a:pPr marL="285750" lvl="0" indent="-285750">
                <a:buFont typeface="Arial" panose="020B0604020202020204" pitchFamily="34" charset="0"/>
                <a:buChar char="•"/>
              </a:pPr>
              <a:r>
                <a:rPr lang="en-IN" sz="1500">
                  <a:solidFill>
                    <a:schemeClr val="bg1"/>
                  </a:solidFill>
                </a:rPr>
                <a:t>High risk strategy</a:t>
              </a:r>
            </a:p>
          </p:txBody>
        </p:sp>
      </p:grpSp>
      <p:sp>
        <p:nvSpPr>
          <p:cNvPr id="7" name="TextBox 58">
            <a:extLst>
              <a:ext uri="{FF2B5EF4-FFF2-40B4-BE49-F238E27FC236}">
                <a16:creationId xmlns:a16="http://schemas.microsoft.com/office/drawing/2014/main" id="{972A1545-93A3-4700-9263-BC8D5E3FB8E6}"/>
              </a:ext>
            </a:extLst>
          </p:cNvPr>
          <p:cNvSpPr txBox="1"/>
          <p:nvPr/>
        </p:nvSpPr>
        <p:spPr>
          <a:xfrm>
            <a:off x="1034175" y="2126171"/>
            <a:ext cx="4814737" cy="635711"/>
          </a:xfrm>
          <a:prstGeom prst="rect">
            <a:avLst/>
          </a:prstGeom>
          <a:noFill/>
        </p:spPr>
        <p:txBody>
          <a:bodyPr wrap="square" rtlCol="0">
            <a:spAutoFit/>
          </a:bodyPr>
          <a:lstStyle/>
          <a:p>
            <a:endParaRPr lang="en-US"/>
          </a:p>
        </p:txBody>
      </p:sp>
      <p:sp>
        <p:nvSpPr>
          <p:cNvPr id="3" name="Footer Placeholder 2">
            <a:extLst>
              <a:ext uri="{FF2B5EF4-FFF2-40B4-BE49-F238E27FC236}">
                <a16:creationId xmlns:a16="http://schemas.microsoft.com/office/drawing/2014/main" id="{D615443D-6584-4D4A-9130-70E0D31E0DFB}"/>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5" name="TextBox 4">
            <a:extLst>
              <a:ext uri="{FF2B5EF4-FFF2-40B4-BE49-F238E27FC236}">
                <a16:creationId xmlns:a16="http://schemas.microsoft.com/office/drawing/2014/main" id="{9A9F4520-7F1D-4C6B-8224-AB89FF6A84BD}"/>
              </a:ext>
            </a:extLst>
          </p:cNvPr>
          <p:cNvSpPr txBox="1"/>
          <p:nvPr/>
        </p:nvSpPr>
        <p:spPr>
          <a:xfrm>
            <a:off x="8221978" y="5721793"/>
            <a:ext cx="1498985" cy="338554"/>
          </a:xfrm>
          <a:prstGeom prst="rect">
            <a:avLst/>
          </a:prstGeom>
          <a:noFill/>
        </p:spPr>
        <p:txBody>
          <a:bodyPr wrap="square" rtlCol="0">
            <a:spAutoFit/>
          </a:bodyPr>
          <a:lstStyle/>
          <a:p>
            <a:r>
              <a:rPr lang="en-US" sz="1600"/>
              <a:t>Ansoff Matrix</a:t>
            </a:r>
          </a:p>
        </p:txBody>
      </p:sp>
      <p:sp>
        <p:nvSpPr>
          <p:cNvPr id="36" name="Footer Placeholder 2">
            <a:extLst>
              <a:ext uri="{FF2B5EF4-FFF2-40B4-BE49-F238E27FC236}">
                <a16:creationId xmlns:a16="http://schemas.microsoft.com/office/drawing/2014/main" id="{4C41221C-4553-412B-B5FE-BDAA42A0C34E}"/>
              </a:ext>
            </a:extLst>
          </p:cNvPr>
          <p:cNvSpPr txBox="1">
            <a:spLocks/>
          </p:cNvSpPr>
          <p:nvPr/>
        </p:nvSpPr>
        <p:spPr>
          <a:xfrm>
            <a:off x="6553200" y="7210968"/>
            <a:ext cx="4572000" cy="329636"/>
          </a:xfrm>
          <a:prstGeom prst="rect">
            <a:avLst/>
          </a:prstGeom>
        </p:spPr>
        <p:txBody>
          <a:bodyPr vert="horz" lIns="91440" tIns="45720" rIns="91440" bIns="45720" rtlCol="0" anchor="ctr"/>
          <a:lstStyle>
            <a:defPPr>
              <a:defRPr lang="en-US"/>
            </a:defPPr>
            <a:lvl1pPr marL="0" algn="ctr" defTabSz="914400" rtl="0" eaLnBrk="1" latinLnBrk="0" hangingPunct="1">
              <a:defRPr sz="105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Source: Harvard Business Review, Ansoff (1957) </a:t>
            </a:r>
          </a:p>
        </p:txBody>
      </p:sp>
      <p:sp>
        <p:nvSpPr>
          <p:cNvPr id="44" name="Slide Number Placeholder 4">
            <a:extLst>
              <a:ext uri="{FF2B5EF4-FFF2-40B4-BE49-F238E27FC236}">
                <a16:creationId xmlns:a16="http://schemas.microsoft.com/office/drawing/2014/main" id="{0F46A4AA-2B21-4027-A468-6064A99699B0}"/>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17</a:t>
            </a:fld>
            <a:endParaRPr lang="en-US"/>
          </a:p>
        </p:txBody>
      </p:sp>
    </p:spTree>
    <p:extLst>
      <p:ext uri="{BB962C8B-B14F-4D97-AF65-F5344CB8AC3E}">
        <p14:creationId xmlns:p14="http://schemas.microsoft.com/office/powerpoint/2010/main" val="151562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C9278-DD60-4F0B-BF15-293BD81F99EA}"/>
              </a:ext>
            </a:extLst>
          </p:cNvPr>
          <p:cNvSpPr>
            <a:spLocks noGrp="1"/>
          </p:cNvSpPr>
          <p:nvPr>
            <p:ph type="ftr" sz="quarter" idx="11"/>
          </p:nvPr>
        </p:nvSpPr>
        <p:spPr/>
        <p:txBody>
          <a:bodyPr/>
          <a:lstStyle/>
          <a:p>
            <a:r>
              <a:rPr lang="en-US"/>
              <a:t>© Akshay.P, Amey.W, Amruta.T, Bhakti.K, Gaurav.K, Omkar.P, Shreyas.P, Vyas </a:t>
            </a:r>
          </a:p>
        </p:txBody>
      </p:sp>
      <p:sp>
        <p:nvSpPr>
          <p:cNvPr id="12" name="Rectangle 11">
            <a:extLst>
              <a:ext uri="{FF2B5EF4-FFF2-40B4-BE49-F238E27FC236}">
                <a16:creationId xmlns:a16="http://schemas.microsoft.com/office/drawing/2014/main" id="{57688AEE-73AF-4D40-A78B-6153DD81A43D}"/>
              </a:ext>
            </a:extLst>
          </p:cNvPr>
          <p:cNvSpPr/>
          <p:nvPr/>
        </p:nvSpPr>
        <p:spPr>
          <a:xfrm>
            <a:off x="2533507" y="2416182"/>
            <a:ext cx="3445717" cy="235997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 Market Penetration</a:t>
            </a:r>
          </a:p>
          <a:p>
            <a:pPr algn="ctr"/>
            <a:endParaRPr lang="en-US" sz="2500"/>
          </a:p>
          <a:p>
            <a:pPr algn="ctr"/>
            <a:r>
              <a:rPr lang="en-US" sz="1600"/>
              <a:t>Mercedes: Bolt</a:t>
            </a:r>
          </a:p>
        </p:txBody>
      </p:sp>
      <p:sp>
        <p:nvSpPr>
          <p:cNvPr id="13" name="Rectangle 12">
            <a:extLst>
              <a:ext uri="{FF2B5EF4-FFF2-40B4-BE49-F238E27FC236}">
                <a16:creationId xmlns:a16="http://schemas.microsoft.com/office/drawing/2014/main" id="{DA80560A-937D-44D0-9D70-2473028D59BF}"/>
              </a:ext>
            </a:extLst>
          </p:cNvPr>
          <p:cNvSpPr/>
          <p:nvPr/>
        </p:nvSpPr>
        <p:spPr>
          <a:xfrm>
            <a:off x="5979229" y="2416182"/>
            <a:ext cx="3445717" cy="235997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a:p>
            <a:pPr algn="ctr"/>
            <a:r>
              <a:rPr lang="en-US" sz="2500"/>
              <a:t>Product Development</a:t>
            </a:r>
          </a:p>
          <a:p>
            <a:pPr algn="ctr"/>
            <a:endParaRPr lang="en-US" sz="1600"/>
          </a:p>
          <a:p>
            <a:r>
              <a:rPr lang="en-US" sz="1600"/>
              <a:t>Mercedes: Bolt Ultra, Bolt Ultra Max</a:t>
            </a:r>
          </a:p>
          <a:p>
            <a:r>
              <a:rPr lang="en-US" sz="1600"/>
              <a:t>Workhorse: Bolt Lite Pro, Bolt Lite Fast</a:t>
            </a:r>
          </a:p>
          <a:p>
            <a:r>
              <a:rPr lang="en-US" sz="1600"/>
              <a:t>Traveler- Bolt </a:t>
            </a:r>
            <a:r>
              <a:rPr lang="en-US" sz="1600" err="1"/>
              <a:t>Elegna</a:t>
            </a:r>
            <a:r>
              <a:rPr lang="en-US" sz="1600"/>
              <a:t>, Bolt </a:t>
            </a:r>
            <a:r>
              <a:rPr lang="en-US" sz="1600" err="1"/>
              <a:t>Elegna</a:t>
            </a:r>
            <a:r>
              <a:rPr lang="en-US" sz="1600"/>
              <a:t> Max</a:t>
            </a:r>
          </a:p>
        </p:txBody>
      </p:sp>
      <p:sp>
        <p:nvSpPr>
          <p:cNvPr id="14" name="Rectangle 13">
            <a:extLst>
              <a:ext uri="{FF2B5EF4-FFF2-40B4-BE49-F238E27FC236}">
                <a16:creationId xmlns:a16="http://schemas.microsoft.com/office/drawing/2014/main" id="{20865D74-21FE-43D9-8B14-8723E1B55531}"/>
              </a:ext>
            </a:extLst>
          </p:cNvPr>
          <p:cNvSpPr/>
          <p:nvPr/>
        </p:nvSpPr>
        <p:spPr>
          <a:xfrm>
            <a:off x="2533512" y="4776157"/>
            <a:ext cx="3445717" cy="235997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Market Development</a:t>
            </a:r>
          </a:p>
          <a:p>
            <a:pPr algn="ctr"/>
            <a:endParaRPr lang="en-US" sz="2500"/>
          </a:p>
        </p:txBody>
      </p:sp>
      <p:sp>
        <p:nvSpPr>
          <p:cNvPr id="15" name="Rectangle 14">
            <a:extLst>
              <a:ext uri="{FF2B5EF4-FFF2-40B4-BE49-F238E27FC236}">
                <a16:creationId xmlns:a16="http://schemas.microsoft.com/office/drawing/2014/main" id="{ECD4B809-CEED-4BB4-BC0F-581C949C8FB2}"/>
              </a:ext>
            </a:extLst>
          </p:cNvPr>
          <p:cNvSpPr/>
          <p:nvPr/>
        </p:nvSpPr>
        <p:spPr>
          <a:xfrm>
            <a:off x="5979229" y="4776157"/>
            <a:ext cx="3445717" cy="235997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a:p>
            <a:pPr algn="ctr"/>
            <a:r>
              <a:rPr lang="en-US" sz="2500"/>
              <a:t>Diversification</a:t>
            </a:r>
          </a:p>
          <a:p>
            <a:pPr algn="ctr"/>
            <a:endParaRPr lang="en-US" sz="2500"/>
          </a:p>
          <a:p>
            <a:pPr algn="ctr"/>
            <a:r>
              <a:rPr lang="en-US" sz="1600"/>
              <a:t>Workhorse: Bolt Lite</a:t>
            </a:r>
          </a:p>
          <a:p>
            <a:pPr algn="ctr"/>
            <a:r>
              <a:rPr lang="en-US" sz="1600"/>
              <a:t>Traveler- </a:t>
            </a:r>
            <a:r>
              <a:rPr lang="en-US" sz="1600" err="1"/>
              <a:t>Flexibolt</a:t>
            </a:r>
            <a:endParaRPr lang="en-US" sz="1600"/>
          </a:p>
        </p:txBody>
      </p:sp>
      <p:sp>
        <p:nvSpPr>
          <p:cNvPr id="8" name="Rectangle 7">
            <a:extLst>
              <a:ext uri="{FF2B5EF4-FFF2-40B4-BE49-F238E27FC236}">
                <a16:creationId xmlns:a16="http://schemas.microsoft.com/office/drawing/2014/main" id="{148D1F42-177C-42B5-B0D3-40C00DE462C0}"/>
              </a:ext>
            </a:extLst>
          </p:cNvPr>
          <p:cNvSpPr/>
          <p:nvPr/>
        </p:nvSpPr>
        <p:spPr>
          <a:xfrm>
            <a:off x="1263692" y="4932505"/>
            <a:ext cx="937495" cy="20767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a:t>New Markets</a:t>
            </a:r>
          </a:p>
        </p:txBody>
      </p:sp>
      <p:sp>
        <p:nvSpPr>
          <p:cNvPr id="9" name="Rectangle 8">
            <a:extLst>
              <a:ext uri="{FF2B5EF4-FFF2-40B4-BE49-F238E27FC236}">
                <a16:creationId xmlns:a16="http://schemas.microsoft.com/office/drawing/2014/main" id="{876CE76F-774C-4E75-82FF-E65E7C916245}"/>
              </a:ext>
            </a:extLst>
          </p:cNvPr>
          <p:cNvSpPr/>
          <p:nvPr/>
        </p:nvSpPr>
        <p:spPr>
          <a:xfrm>
            <a:off x="1263692" y="2527337"/>
            <a:ext cx="937495" cy="20767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a:t>Current Markets</a:t>
            </a:r>
          </a:p>
        </p:txBody>
      </p:sp>
      <p:sp>
        <p:nvSpPr>
          <p:cNvPr id="10" name="Rectangle 9">
            <a:extLst>
              <a:ext uri="{FF2B5EF4-FFF2-40B4-BE49-F238E27FC236}">
                <a16:creationId xmlns:a16="http://schemas.microsoft.com/office/drawing/2014/main" id="{20045EA9-F15F-4D0A-AA79-FE49A412EF2E}"/>
              </a:ext>
            </a:extLst>
          </p:cNvPr>
          <p:cNvSpPr/>
          <p:nvPr/>
        </p:nvSpPr>
        <p:spPr>
          <a:xfrm>
            <a:off x="2684972" y="1348895"/>
            <a:ext cx="3104932" cy="8693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Current Products </a:t>
            </a:r>
          </a:p>
        </p:txBody>
      </p:sp>
      <p:sp>
        <p:nvSpPr>
          <p:cNvPr id="11" name="Rectangle 10">
            <a:extLst>
              <a:ext uri="{FF2B5EF4-FFF2-40B4-BE49-F238E27FC236}">
                <a16:creationId xmlns:a16="http://schemas.microsoft.com/office/drawing/2014/main" id="{9B8C1634-69EE-4636-B7C2-6ED475F1A13D}"/>
              </a:ext>
            </a:extLst>
          </p:cNvPr>
          <p:cNvSpPr/>
          <p:nvPr/>
        </p:nvSpPr>
        <p:spPr>
          <a:xfrm>
            <a:off x="6130689" y="1348895"/>
            <a:ext cx="3104932" cy="8693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New Products </a:t>
            </a:r>
          </a:p>
        </p:txBody>
      </p:sp>
      <p:sp>
        <p:nvSpPr>
          <p:cNvPr id="16" name="Title 1">
            <a:extLst>
              <a:ext uri="{FF2B5EF4-FFF2-40B4-BE49-F238E27FC236}">
                <a16:creationId xmlns:a16="http://schemas.microsoft.com/office/drawing/2014/main" id="{2C1D20CB-AD83-416E-9BD5-84A5BBAE873A}"/>
              </a:ext>
            </a:extLst>
          </p:cNvPr>
          <p:cNvSpPr>
            <a:spLocks noGrp="1"/>
          </p:cNvSpPr>
          <p:nvPr>
            <p:ph type="title"/>
          </p:nvPr>
        </p:nvSpPr>
        <p:spPr>
          <a:xfrm>
            <a:off x="91440" y="256599"/>
            <a:ext cx="9931078" cy="869340"/>
          </a:xfrm>
        </p:spPr>
        <p:txBody>
          <a:bodyPr>
            <a:normAutofit fontScale="90000"/>
          </a:bodyPr>
          <a:lstStyle/>
          <a:p>
            <a:r>
              <a:rPr lang="en-US" sz="4400" b="1">
                <a:solidFill>
                  <a:srgbClr val="FFFFFF"/>
                </a:solidFill>
                <a:highlight>
                  <a:srgbClr val="000000"/>
                </a:highlight>
                <a:latin typeface="+mn-lt"/>
              </a:rPr>
              <a:t>Brand Strategy of Ace Inc. </a:t>
            </a:r>
            <a:r>
              <a:rPr lang="en-US" sz="4000" b="1">
                <a:solidFill>
                  <a:srgbClr val="FFFFFF"/>
                </a:solidFill>
                <a:highlight>
                  <a:srgbClr val="000000"/>
                </a:highlight>
                <a:latin typeface="+mn-lt"/>
              </a:rPr>
              <a:t>| </a:t>
            </a:r>
            <a:r>
              <a:rPr lang="en-US" sz="4000">
                <a:solidFill>
                  <a:srgbClr val="FFFFFF"/>
                </a:solidFill>
                <a:highlight>
                  <a:srgbClr val="000000"/>
                </a:highlight>
                <a:latin typeface="+mn-lt"/>
              </a:rPr>
              <a:t>Product  Management</a:t>
            </a:r>
            <a:endParaRPr lang="en-US" sz="3900">
              <a:solidFill>
                <a:srgbClr val="FFFFFF"/>
              </a:solidFill>
              <a:highlight>
                <a:srgbClr val="000000"/>
              </a:highlight>
              <a:latin typeface="+mn-lt"/>
            </a:endParaRPr>
          </a:p>
        </p:txBody>
      </p:sp>
      <p:sp>
        <p:nvSpPr>
          <p:cNvPr id="17" name="Slide Number Placeholder 4">
            <a:extLst>
              <a:ext uri="{FF2B5EF4-FFF2-40B4-BE49-F238E27FC236}">
                <a16:creationId xmlns:a16="http://schemas.microsoft.com/office/drawing/2014/main" id="{1F141E36-6769-493E-96B4-A49D2986514F}"/>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18</a:t>
            </a:fld>
            <a:endParaRPr lang="en-US"/>
          </a:p>
        </p:txBody>
      </p:sp>
    </p:spTree>
    <p:extLst>
      <p:ext uri="{BB962C8B-B14F-4D97-AF65-F5344CB8AC3E}">
        <p14:creationId xmlns:p14="http://schemas.microsoft.com/office/powerpoint/2010/main" val="772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extLst>
              <a:ext uri="{BEBA8EAE-BF5A-486C-A8C5-ECC9F3942E4B}">
                <a14:imgProps xmlns:a14="http://schemas.microsoft.com/office/drawing/2010/main">
                  <a14:imgLayer r:embed="rId3">
                    <a14:imgEffect>
                      <a14:brightnessContrast bright="-63000" contrast="28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3F3CC-7056-4E2F-80C7-C40E6B4BCB2C}"/>
              </a:ext>
            </a:extLst>
          </p:cNvPr>
          <p:cNvSpPr>
            <a:spLocks noGrp="1"/>
          </p:cNvSpPr>
          <p:nvPr>
            <p:ph idx="1"/>
          </p:nvPr>
        </p:nvSpPr>
        <p:spPr/>
        <p:txBody>
          <a:bodyPr>
            <a:normAutofit/>
          </a:bodyPr>
          <a:lstStyle/>
          <a:p>
            <a:r>
              <a:rPr lang="en-IN" sz="4000" b="1"/>
              <a:t>Branding Strategy</a:t>
            </a:r>
          </a:p>
          <a:p>
            <a:r>
              <a:rPr lang="en-IN" sz="4000" b="1"/>
              <a:t>Advertising Strategy </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08A42DE-87C0-483F-9D9D-9E7911303CB4}"/>
                  </a:ext>
                </a:extLst>
              </p:cNvPr>
              <p:cNvGraphicFramePr>
                <a:graphicFrameLocks noChangeAspect="1"/>
              </p:cNvGraphicFramePr>
              <p:nvPr>
                <p:extLst>
                  <p:ext uri="{D42A27DB-BD31-4B8C-83A1-F6EECF244321}">
                    <p14:modId xmlns:p14="http://schemas.microsoft.com/office/powerpoint/2010/main" val="3816605819"/>
                  </p:ext>
                </p:extLst>
              </p:nvPr>
            </p:nvGraphicFramePr>
            <p:xfrm>
              <a:off x="5279704" y="2928463"/>
              <a:ext cx="64615" cy="45719"/>
            </p:xfrm>
            <a:graphic>
              <a:graphicData uri="http://schemas.microsoft.com/office/powerpoint/2016/slidezoom">
                <pslz:sldZm>
                  <pslz:sldZmObj sldId="379" cId="2495564831">
                    <pslz:zmPr id="{6EF67D90-38C0-4E52-9AF2-C2FA319E2041}" returnToParent="0" transitionDur="1000">
                      <p166:blipFill xmlns:p166="http://schemas.microsoft.com/office/powerpoint/2016/6/main">
                        <a:blip r:embed="rId4"/>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E08A42DE-87C0-483F-9D9D-9E7911303CB4}"/>
                  </a:ext>
                </a:extLst>
              </p:cNvPr>
              <p:cNvPicPr>
                <a:picLocks noGrp="1" noRot="1" noChangeAspect="1" noMove="1" noResize="1" noEditPoints="1" noAdjustHandles="1" noChangeArrowheads="1" noChangeShapeType="1"/>
              </p:cNvPicPr>
              <p:nvPr/>
            </p:nvPicPr>
            <p:blipFill>
              <a:blip r:embed="rId4"/>
              <a:stretch>
                <a:fillRect/>
              </a:stretch>
            </p:blipFill>
            <p:spPr>
              <a:xfrm>
                <a:off x="5279704" y="2928463"/>
                <a:ext cx="64615" cy="4571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563C8D01-1A1B-4F10-BBB9-B8B1FDC02521}"/>
              </a:ext>
            </a:extLst>
          </p:cNvPr>
          <p:cNvSpPr/>
          <p:nvPr/>
        </p:nvSpPr>
        <p:spPr>
          <a:xfrm>
            <a:off x="892628" y="632574"/>
            <a:ext cx="7038185" cy="646331"/>
          </a:xfrm>
          <a:prstGeom prst="rect">
            <a:avLst/>
          </a:prstGeom>
        </p:spPr>
        <p:txBody>
          <a:bodyPr wrap="square">
            <a:spAutoFit/>
          </a:bodyPr>
          <a:lstStyle/>
          <a:p>
            <a:pPr defTabSz="801654">
              <a:lnSpc>
                <a:spcPct val="90000"/>
              </a:lnSpc>
              <a:spcBef>
                <a:spcPct val="0"/>
              </a:spcBef>
            </a:pPr>
            <a:r>
              <a:rPr lang="en-US" sz="4000" b="1">
                <a:solidFill>
                  <a:srgbClr val="FFFFFF"/>
                </a:solidFill>
                <a:highlight>
                  <a:srgbClr val="000000"/>
                </a:highlight>
                <a:ea typeface="+mj-ea"/>
              </a:rPr>
              <a:t>Strategies of Ace Inc.</a:t>
            </a:r>
            <a:endParaRPr lang="en-IN" sz="4000" b="1">
              <a:solidFill>
                <a:srgbClr val="FFFFFF"/>
              </a:solidFill>
              <a:highlight>
                <a:srgbClr val="000000"/>
              </a:highlight>
              <a:ea typeface="+mj-ea"/>
            </a:endParaRPr>
          </a:p>
        </p:txBody>
      </p:sp>
      <p:sp>
        <p:nvSpPr>
          <p:cNvPr id="8" name="Slide Number Placeholder 4">
            <a:extLst>
              <a:ext uri="{FF2B5EF4-FFF2-40B4-BE49-F238E27FC236}">
                <a16:creationId xmlns:a16="http://schemas.microsoft.com/office/drawing/2014/main" id="{02F9F944-2D48-4ADE-8B9C-42E12A0A2C71}"/>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19</a:t>
            </a:fld>
            <a:endParaRPr lang="en-US"/>
          </a:p>
        </p:txBody>
      </p:sp>
      <p:sp>
        <p:nvSpPr>
          <p:cNvPr id="10" name="Footer Placeholder 2">
            <a:extLst>
              <a:ext uri="{FF2B5EF4-FFF2-40B4-BE49-F238E27FC236}">
                <a16:creationId xmlns:a16="http://schemas.microsoft.com/office/drawing/2014/main" id="{BF5CEDF6-1974-49C3-BB68-854514B3F848}"/>
              </a:ext>
            </a:extLst>
          </p:cNvPr>
          <p:cNvSpPr>
            <a:spLocks noGrp="1"/>
          </p:cNvSpPr>
          <p:nvPr>
            <p:ph type="ftr" sz="quarter" idx="11"/>
          </p:nvPr>
        </p:nvSpPr>
        <p:spPr>
          <a:xfrm>
            <a:off x="-335281" y="7233214"/>
            <a:ext cx="5344319" cy="307390"/>
          </a:xfrm>
        </p:spPr>
        <p:txBody>
          <a:bodyPr/>
          <a:lstStyle/>
          <a:p>
            <a:r>
              <a:rPr lang="en-US" sz="1050"/>
              <a:t>© </a:t>
            </a:r>
            <a:r>
              <a:rPr lang="en-US" sz="1050" err="1"/>
              <a:t>Akshay.P</a:t>
            </a:r>
            <a:r>
              <a:rPr lang="en-US" sz="1050"/>
              <a:t>, </a:t>
            </a:r>
            <a:r>
              <a:rPr lang="en-US" sz="1050" err="1"/>
              <a:t>Amey.W</a:t>
            </a:r>
            <a:r>
              <a:rPr lang="en-US" sz="1050"/>
              <a:t>, </a:t>
            </a:r>
            <a:r>
              <a:rPr lang="en-US" sz="1050" err="1"/>
              <a:t>Amruta.T</a:t>
            </a:r>
            <a:r>
              <a:rPr lang="en-US" sz="1050"/>
              <a:t>, </a:t>
            </a:r>
            <a:r>
              <a:rPr lang="en-US" sz="1050" err="1"/>
              <a:t>Bhakti.K</a:t>
            </a:r>
            <a:r>
              <a:rPr lang="en-US" sz="1050"/>
              <a:t>, </a:t>
            </a:r>
            <a:r>
              <a:rPr lang="en-US" sz="1050" err="1"/>
              <a:t>Gaurav.K</a:t>
            </a:r>
            <a:r>
              <a:rPr lang="en-US" sz="1050"/>
              <a:t>, </a:t>
            </a:r>
            <a:r>
              <a:rPr lang="en-US" sz="1050" err="1"/>
              <a:t>Omkar.P</a:t>
            </a:r>
            <a:r>
              <a:rPr lang="en-US" sz="1050"/>
              <a:t>, </a:t>
            </a:r>
            <a:r>
              <a:rPr lang="en-US" sz="1050" err="1"/>
              <a:t>Shreyas.P</a:t>
            </a:r>
            <a:r>
              <a:rPr lang="en-US" sz="1050"/>
              <a:t>, Vyas </a:t>
            </a:r>
          </a:p>
        </p:txBody>
      </p:sp>
    </p:spTree>
    <p:extLst>
      <p:ext uri="{BB962C8B-B14F-4D97-AF65-F5344CB8AC3E}">
        <p14:creationId xmlns:p14="http://schemas.microsoft.com/office/powerpoint/2010/main" val="42023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brightnessContrast bright="-55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35E7CA-8154-472E-9961-3DA66F63D801}"/>
              </a:ext>
            </a:extLst>
          </p:cNvPr>
          <p:cNvSpPr>
            <a:spLocks noGrp="1"/>
          </p:cNvSpPr>
          <p:nvPr>
            <p:ph type="ftr" sz="quarter" idx="11"/>
          </p:nvPr>
        </p:nvSpPr>
        <p:spPr>
          <a:xfrm>
            <a:off x="-482150" y="7251116"/>
            <a:ext cx="5517664" cy="291242"/>
          </a:xfrm>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945F2DA6-B2D9-4872-A421-32188D89E7D0}"/>
              </a:ext>
            </a:extLst>
          </p:cNvPr>
          <p:cNvSpPr>
            <a:spLocks noGrp="1"/>
          </p:cNvSpPr>
          <p:nvPr>
            <p:ph type="sldNum" sz="quarter" idx="12"/>
          </p:nvPr>
        </p:nvSpPr>
        <p:spPr>
          <a:xfrm>
            <a:off x="8220056" y="7195411"/>
            <a:ext cx="2404944" cy="402652"/>
          </a:xfrm>
        </p:spPr>
        <p:txBody>
          <a:bodyPr/>
          <a:lstStyle/>
          <a:p>
            <a:fld id="{C12EB1E7-AF53-4536-BB4D-77A5DBC7F025}" type="slidenum">
              <a:rPr lang="en-US" smtClean="0"/>
              <a:t>2</a:t>
            </a:fld>
            <a:endParaRPr lang="en-US"/>
          </a:p>
        </p:txBody>
      </p:sp>
      <p:sp>
        <p:nvSpPr>
          <p:cNvPr id="6" name="TextBox 5">
            <a:extLst>
              <a:ext uri="{FF2B5EF4-FFF2-40B4-BE49-F238E27FC236}">
                <a16:creationId xmlns:a16="http://schemas.microsoft.com/office/drawing/2014/main" id="{A2BC5DDB-9280-4C5D-9A79-62DFDBCB959C}"/>
              </a:ext>
            </a:extLst>
          </p:cNvPr>
          <p:cNvSpPr txBox="1"/>
          <p:nvPr/>
        </p:nvSpPr>
        <p:spPr>
          <a:xfrm>
            <a:off x="-128589" y="3377877"/>
            <a:ext cx="4425962" cy="1655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endParaRPr lang="en-US" sz="2400">
              <a:cs typeface="Calibri"/>
            </a:endParaRPr>
          </a:p>
        </p:txBody>
      </p:sp>
      <p:pic>
        <p:nvPicPr>
          <p:cNvPr id="7" name="Picture 3" descr="A close up of a logo&#10;&#10;Description generated with very high confidence">
            <a:extLst>
              <a:ext uri="{FF2B5EF4-FFF2-40B4-BE49-F238E27FC236}">
                <a16:creationId xmlns:a16="http://schemas.microsoft.com/office/drawing/2014/main" id="{F01AE9FB-9F1F-4F0A-A9FF-B8C58BE6283D}"/>
              </a:ext>
            </a:extLst>
          </p:cNvPr>
          <p:cNvPicPr>
            <a:picLocks noChangeAspect="1"/>
          </p:cNvPicPr>
          <p:nvPr/>
        </p:nvPicPr>
        <p:blipFill rotWithShape="1">
          <a:blip r:embed="rId4"/>
          <a:srcRect t="9338" r="1" b="1500"/>
          <a:stretch/>
        </p:blipFill>
        <p:spPr>
          <a:xfrm>
            <a:off x="5999126" y="1876363"/>
            <a:ext cx="3920345" cy="3569086"/>
          </a:xfrm>
          <a:prstGeom prst="rect">
            <a:avLst/>
          </a:prstGeom>
          <a:ln>
            <a:noFill/>
          </a:ln>
          <a:effectLst>
            <a:softEdge rad="112500"/>
          </a:effectLst>
        </p:spPr>
      </p:pic>
      <p:sp>
        <p:nvSpPr>
          <p:cNvPr id="8" name="Title 1">
            <a:extLst>
              <a:ext uri="{FF2B5EF4-FFF2-40B4-BE49-F238E27FC236}">
                <a16:creationId xmlns:a16="http://schemas.microsoft.com/office/drawing/2014/main" id="{8BBE077C-4630-4B6E-97F2-7C46747F73F3}"/>
              </a:ext>
            </a:extLst>
          </p:cNvPr>
          <p:cNvSpPr txBox="1">
            <a:spLocks/>
          </p:cNvSpPr>
          <p:nvPr/>
        </p:nvSpPr>
        <p:spPr>
          <a:xfrm>
            <a:off x="181836" y="1926515"/>
            <a:ext cx="2429518" cy="776999"/>
          </a:xfrm>
          <a:prstGeom prst="rect">
            <a:avLst/>
          </a:prstGeom>
          <a:noFill/>
        </p:spPr>
        <p:txBody>
          <a:bodyPr vert="horz" lIns="91440" tIns="45720" rIns="91440" bIns="45720" rtlCol="0" anchor="b">
            <a:normAutofit fontScale="77500" lnSpcReduction="20000"/>
          </a:bodyPr>
          <a:lstStyle>
            <a:lvl1pPr algn="ctr" defTabSz="1008400" rtl="0" eaLnBrk="1" latinLnBrk="0" hangingPunct="1">
              <a:lnSpc>
                <a:spcPct val="90000"/>
              </a:lnSpc>
              <a:spcBef>
                <a:spcPct val="0"/>
              </a:spcBef>
              <a:buNone/>
              <a:defRPr sz="6617" kern="1200">
                <a:solidFill>
                  <a:schemeClr val="tx1"/>
                </a:solidFill>
                <a:latin typeface="+mj-lt"/>
                <a:ea typeface="+mj-ea"/>
                <a:cs typeface="+mj-cs"/>
              </a:defRPr>
            </a:lvl1pPr>
          </a:lstStyle>
          <a:p>
            <a:r>
              <a:rPr lang="en-US" b="1">
                <a:solidFill>
                  <a:schemeClr val="bg1"/>
                </a:solidFill>
              </a:rPr>
              <a:t>ACE Inc.</a:t>
            </a:r>
            <a:endParaRPr lang="en-US" b="1">
              <a:solidFill>
                <a:schemeClr val="bg1"/>
              </a:solidFill>
              <a:cs typeface="Calibri Light"/>
            </a:endParaRPr>
          </a:p>
        </p:txBody>
      </p:sp>
      <p:sp>
        <p:nvSpPr>
          <p:cNvPr id="9" name="TextBox 8">
            <a:extLst>
              <a:ext uri="{FF2B5EF4-FFF2-40B4-BE49-F238E27FC236}">
                <a16:creationId xmlns:a16="http://schemas.microsoft.com/office/drawing/2014/main" id="{A82910B6-0119-4E29-8441-4D59199D1B40}"/>
              </a:ext>
            </a:extLst>
          </p:cNvPr>
          <p:cNvSpPr txBox="1"/>
          <p:nvPr/>
        </p:nvSpPr>
        <p:spPr>
          <a:xfrm>
            <a:off x="299823" y="2703514"/>
            <a:ext cx="4340848"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i="1">
                <a:solidFill>
                  <a:schemeClr val="bg1"/>
                </a:solidFill>
                <a:latin typeface="Arial"/>
                <a:ea typeface="+mn-lt"/>
                <a:cs typeface="+mn-lt"/>
              </a:rPr>
              <a:t>A</a:t>
            </a:r>
            <a:r>
              <a:rPr lang="en-US" sz="2000" b="1">
                <a:solidFill>
                  <a:schemeClr val="bg1"/>
                </a:solidFill>
                <a:latin typeface="Arial"/>
                <a:ea typeface="+mn-lt"/>
                <a:cs typeface="+mn-lt"/>
              </a:rPr>
              <a:t> - Agile        </a:t>
            </a:r>
            <a:endParaRPr lang="en-US" sz="2000">
              <a:solidFill>
                <a:schemeClr val="bg1"/>
              </a:solidFill>
              <a:latin typeface="Arial"/>
              <a:ea typeface="+mn-lt"/>
              <a:cs typeface="+mn-lt"/>
            </a:endParaRPr>
          </a:p>
          <a:p>
            <a:pPr>
              <a:spcAft>
                <a:spcPts val="600"/>
              </a:spcAft>
            </a:pPr>
            <a:r>
              <a:rPr lang="en-US" sz="2000" b="1" i="1">
                <a:solidFill>
                  <a:schemeClr val="bg1"/>
                </a:solidFill>
                <a:latin typeface="Arial"/>
                <a:ea typeface="+mn-lt"/>
                <a:cs typeface="+mn-lt"/>
              </a:rPr>
              <a:t>C</a:t>
            </a:r>
            <a:r>
              <a:rPr lang="en-US" sz="2000" b="1">
                <a:solidFill>
                  <a:schemeClr val="bg1"/>
                </a:solidFill>
                <a:latin typeface="Arial"/>
                <a:ea typeface="+mn-lt"/>
                <a:cs typeface="+mn-lt"/>
              </a:rPr>
              <a:t> - Computing</a:t>
            </a:r>
            <a:endParaRPr lang="en-US" sz="2000">
              <a:solidFill>
                <a:schemeClr val="bg1"/>
              </a:solidFill>
              <a:latin typeface="Arial"/>
              <a:ea typeface="+mn-lt"/>
              <a:cs typeface="+mn-lt"/>
            </a:endParaRPr>
          </a:p>
          <a:p>
            <a:pPr>
              <a:spcAft>
                <a:spcPts val="600"/>
              </a:spcAft>
            </a:pPr>
            <a:r>
              <a:rPr lang="en-US" sz="2000" b="1" i="1">
                <a:solidFill>
                  <a:schemeClr val="bg1"/>
                </a:solidFill>
                <a:latin typeface="Arial"/>
                <a:ea typeface="+mn-lt"/>
                <a:cs typeface="+mn-lt"/>
              </a:rPr>
              <a:t>E</a:t>
            </a:r>
            <a:r>
              <a:rPr lang="en-US" sz="2000" b="1">
                <a:solidFill>
                  <a:schemeClr val="bg1"/>
                </a:solidFill>
                <a:latin typeface="Arial"/>
                <a:ea typeface="+mn-lt"/>
                <a:cs typeface="+mn-lt"/>
              </a:rPr>
              <a:t> - Excellence    </a:t>
            </a:r>
          </a:p>
          <a:p>
            <a:pPr>
              <a:spcAft>
                <a:spcPts val="600"/>
              </a:spcAft>
            </a:pPr>
            <a:endParaRPr lang="en-US">
              <a:solidFill>
                <a:schemeClr val="bg1"/>
              </a:solidFill>
              <a:latin typeface="Arial"/>
              <a:cs typeface="Arial"/>
            </a:endParaRPr>
          </a:p>
          <a:p>
            <a:pPr>
              <a:spcAft>
                <a:spcPts val="600"/>
              </a:spcAft>
            </a:pPr>
            <a:r>
              <a:rPr lang="en-US">
                <a:solidFill>
                  <a:schemeClr val="bg1"/>
                </a:solidFill>
                <a:latin typeface="Arial"/>
                <a:cs typeface="Arial"/>
              </a:rPr>
              <a:t>“</a:t>
            </a:r>
            <a:r>
              <a:rPr lang="en-US" i="1">
                <a:solidFill>
                  <a:schemeClr val="bg1"/>
                </a:solidFill>
                <a:latin typeface="Arial"/>
                <a:cs typeface="Arial"/>
              </a:rPr>
              <a:t>Redefining your computing experience</a:t>
            </a:r>
            <a:r>
              <a:rPr lang="en-US">
                <a:latin typeface="Arial"/>
                <a:cs typeface="Arial"/>
              </a:rPr>
              <a:t>”</a:t>
            </a:r>
          </a:p>
        </p:txBody>
      </p:sp>
      <p:sp>
        <p:nvSpPr>
          <p:cNvPr id="10" name="Textfeld 12">
            <a:extLst>
              <a:ext uri="{FF2B5EF4-FFF2-40B4-BE49-F238E27FC236}">
                <a16:creationId xmlns:a16="http://schemas.microsoft.com/office/drawing/2014/main" id="{30AC2A03-779F-4628-BEE4-6CA6C03F880A}"/>
              </a:ext>
            </a:extLst>
          </p:cNvPr>
          <p:cNvSpPr txBox="1">
            <a:spLocks noChangeArrowheads="1"/>
          </p:cNvSpPr>
          <p:nvPr/>
        </p:nvSpPr>
        <p:spPr bwMode="auto">
          <a:xfrm>
            <a:off x="290080" y="4950591"/>
            <a:ext cx="9490868" cy="1461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1039813">
              <a:defRPr sz="2400">
                <a:solidFill>
                  <a:schemeClr val="tx1"/>
                </a:solidFill>
                <a:latin typeface="Arial" charset="0"/>
                <a:ea typeface="ＭＳ Ｐゴシック" charset="0"/>
                <a:cs typeface="ＭＳ Ｐゴシック" charset="0"/>
              </a:defRPr>
            </a:lvl1pPr>
            <a:lvl2pPr marL="742950" indent="-285750" defTabSz="1039813">
              <a:defRPr sz="2400">
                <a:solidFill>
                  <a:schemeClr val="tx1"/>
                </a:solidFill>
                <a:latin typeface="Arial" charset="0"/>
                <a:ea typeface="ＭＳ Ｐゴシック" charset="0"/>
              </a:defRPr>
            </a:lvl2pPr>
            <a:lvl3pPr marL="1143000" indent="-228600" defTabSz="1039813">
              <a:defRPr sz="2400">
                <a:solidFill>
                  <a:schemeClr val="tx1"/>
                </a:solidFill>
                <a:latin typeface="Arial" charset="0"/>
                <a:ea typeface="ＭＳ Ｐゴシック" charset="0"/>
              </a:defRPr>
            </a:lvl3pPr>
            <a:lvl4pPr marL="1600200" indent="-228600" defTabSz="1039813">
              <a:defRPr sz="2400">
                <a:solidFill>
                  <a:schemeClr val="tx1"/>
                </a:solidFill>
                <a:latin typeface="Arial" charset="0"/>
                <a:ea typeface="ＭＳ Ｐゴシック" charset="0"/>
              </a:defRPr>
            </a:lvl4pPr>
            <a:lvl5pPr marL="2057400" indent="-228600" defTabSz="1039813">
              <a:defRPr sz="2400">
                <a:solidFill>
                  <a:schemeClr val="tx1"/>
                </a:solidFill>
                <a:latin typeface="Arial" charset="0"/>
                <a:ea typeface="ＭＳ Ｐゴシック" charset="0"/>
              </a:defRPr>
            </a:lvl5pPr>
            <a:lvl6pPr marL="2514600" indent="-228600" defTabSz="1039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039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039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039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300" b="1">
                <a:solidFill>
                  <a:schemeClr val="bg1"/>
                </a:solidFill>
                <a:cs typeface="Arial" charset="0"/>
              </a:rPr>
              <a:t>B2B Marketing| Simulation</a:t>
            </a:r>
          </a:p>
          <a:p>
            <a:r>
              <a:rPr lang="en-GB" sz="2600" b="1">
                <a:solidFill>
                  <a:schemeClr val="bg1"/>
                </a:solidFill>
                <a:cs typeface="Arial" charset="0"/>
              </a:rPr>
              <a:t>Group-7 | TIME | DDS</a:t>
            </a:r>
          </a:p>
          <a:p>
            <a:pPr eaLnBrk="1" hangingPunct="1"/>
            <a:endParaRPr lang="en-GB" sz="1000" b="1">
              <a:solidFill>
                <a:schemeClr val="bg1"/>
              </a:solidFill>
              <a:cs typeface="Arial" charset="0"/>
            </a:endParaRPr>
          </a:p>
          <a:p>
            <a:pPr eaLnBrk="1" hangingPunct="1"/>
            <a:r>
              <a:rPr lang="en-GB" sz="2600" b="1">
                <a:solidFill>
                  <a:schemeClr val="bg1"/>
                </a:solidFill>
                <a:cs typeface="Arial" charset="0"/>
              </a:rPr>
              <a:t>Aachen | 30 June 2020</a:t>
            </a:r>
          </a:p>
        </p:txBody>
      </p:sp>
    </p:spTree>
    <p:extLst>
      <p:ext uri="{BB962C8B-B14F-4D97-AF65-F5344CB8AC3E}">
        <p14:creationId xmlns:p14="http://schemas.microsoft.com/office/powerpoint/2010/main" val="411446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nodeType="clickEffect">
                                  <p:stCondLst>
                                    <p:cond delay="0"/>
                                  </p:stCondLst>
                                  <p:iterate type="lt">
                                    <p:tmPct val="10000"/>
                                  </p:iterate>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p:cTn id="23"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nodeType="clickEffect">
                                  <p:stCondLst>
                                    <p:cond delay="0"/>
                                  </p:stCondLst>
                                  <p:iterate type="lt">
                                    <p:tmPct val="10000"/>
                                  </p:iterate>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p:cTn id="32"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34"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nodeType="clickEffect">
                                  <p:stCondLst>
                                    <p:cond delay="0"/>
                                  </p:stCondLst>
                                  <p:iterate type="lt">
                                    <p:tmPct val="10000"/>
                                  </p:iterate>
                                  <p:childTnLst>
                                    <p:set>
                                      <p:cBhvr>
                                        <p:cTn id="40" dur="1" fill="hold">
                                          <p:stCondLst>
                                            <p:cond delay="0"/>
                                          </p:stCondLst>
                                        </p:cTn>
                                        <p:tgtEl>
                                          <p:spTgt spid="9">
                                            <p:txEl>
                                              <p:pRg st="2" end="2"/>
                                            </p:txEl>
                                          </p:spTgt>
                                        </p:tgtEl>
                                        <p:attrNameLst>
                                          <p:attrName>style.visibility</p:attrName>
                                        </p:attrNameLst>
                                      </p:cBhvr>
                                      <p:to>
                                        <p:strVal val="visible"/>
                                      </p:to>
                                    </p:set>
                                    <p:anim calcmode="lin" valueType="num">
                                      <p:cBhvr>
                                        <p:cTn id="41" dur="500" fill="hold"/>
                                        <p:tgtEl>
                                          <p:spTgt spid="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9">
                                            <p:txEl>
                                              <p:pRg st="2" end="2"/>
                                            </p:txEl>
                                          </p:spTgt>
                                        </p:tgtEl>
                                        <p:attrNameLst>
                                          <p:attrName>ppt_y</p:attrName>
                                        </p:attrNameLst>
                                      </p:cBhvr>
                                      <p:tavLst>
                                        <p:tav tm="0">
                                          <p:val>
                                            <p:strVal val="#ppt_y"/>
                                          </p:val>
                                        </p:tav>
                                        <p:tav tm="100000">
                                          <p:val>
                                            <p:strVal val="#ppt_y"/>
                                          </p:val>
                                        </p:tav>
                                      </p:tavLst>
                                    </p:anim>
                                    <p:anim calcmode="lin" valueType="num">
                                      <p:cBhvr>
                                        <p:cTn id="43" dur="500" fill="hold"/>
                                        <p:tgtEl>
                                          <p:spTgt spid="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 calcmode="lin" valueType="num">
                                      <p:cBhvr>
                                        <p:cTn id="50"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51" dur="500" fill="hold"/>
                                        <p:tgtEl>
                                          <p:spTgt spid="9">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 calcmode="lin" valueType="num">
                                      <p:cBhvr additive="base">
                                        <p:cTn id="56"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0">
                                            <p:txEl>
                                              <p:pRg st="1" end="1"/>
                                            </p:txEl>
                                          </p:spTgt>
                                        </p:tgtEl>
                                        <p:attrNameLst>
                                          <p:attrName>style.visibility</p:attrName>
                                        </p:attrNameLst>
                                      </p:cBhvr>
                                      <p:to>
                                        <p:strVal val="visible"/>
                                      </p:to>
                                    </p:set>
                                    <p:anim calcmode="lin" valueType="num">
                                      <p:cBhvr additive="base">
                                        <p:cTn id="60"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
                                            <p:txEl>
                                              <p:pRg st="3" end="3"/>
                                            </p:txEl>
                                          </p:spTgt>
                                        </p:tgtEl>
                                        <p:attrNameLst>
                                          <p:attrName>style.visibility</p:attrName>
                                        </p:attrNameLst>
                                      </p:cBhvr>
                                      <p:to>
                                        <p:strVal val="visible"/>
                                      </p:to>
                                    </p:set>
                                    <p:anim calcmode="lin" valueType="num">
                                      <p:cBhvr additive="base">
                                        <p:cTn id="6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0A85DE-606E-433D-8347-0EC9AE2DE78E}"/>
              </a:ext>
            </a:extLst>
          </p:cNvPr>
          <p:cNvSpPr>
            <a:spLocks noGrp="1"/>
          </p:cNvSpPr>
          <p:nvPr>
            <p:ph type="ftr" sz="quarter" idx="11"/>
          </p:nvPr>
        </p:nvSpPr>
        <p:spPr/>
        <p:txBody>
          <a:bodyPr/>
          <a:lstStyle/>
          <a:p>
            <a:r>
              <a:rPr lang="en-US"/>
              <a:t>© Akshay.P, Amey.W, Amruta.T, Bhakti.K, Gaurav.K, Omkar.P, Shreyas.P, Vyas </a:t>
            </a:r>
          </a:p>
        </p:txBody>
      </p:sp>
      <p:graphicFrame>
        <p:nvGraphicFramePr>
          <p:cNvPr id="6" name="Diagram 5">
            <a:extLst>
              <a:ext uri="{FF2B5EF4-FFF2-40B4-BE49-F238E27FC236}">
                <a16:creationId xmlns:a16="http://schemas.microsoft.com/office/drawing/2014/main" id="{74594CD4-B363-4029-BA78-96987C76EF26}"/>
              </a:ext>
            </a:extLst>
          </p:cNvPr>
          <p:cNvGraphicFramePr/>
          <p:nvPr>
            <p:extLst>
              <p:ext uri="{D42A27DB-BD31-4B8C-83A1-F6EECF244321}">
                <p14:modId xmlns:p14="http://schemas.microsoft.com/office/powerpoint/2010/main" val="3901306593"/>
              </p:ext>
            </p:extLst>
          </p:nvPr>
        </p:nvGraphicFramePr>
        <p:xfrm>
          <a:off x="782001" y="1645920"/>
          <a:ext cx="4277838" cy="5034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a:extLst>
              <a:ext uri="{FF2B5EF4-FFF2-40B4-BE49-F238E27FC236}">
                <a16:creationId xmlns:a16="http://schemas.microsoft.com/office/drawing/2014/main" id="{D192F719-DD3C-4AF4-8265-2A4FCF681710}"/>
              </a:ext>
            </a:extLst>
          </p:cNvPr>
          <p:cNvSpPr>
            <a:spLocks noGrp="1"/>
          </p:cNvSpPr>
          <p:nvPr>
            <p:ph type="title"/>
          </p:nvPr>
        </p:nvSpPr>
        <p:spPr>
          <a:xfrm>
            <a:off x="356846" y="-92390"/>
            <a:ext cx="9218950" cy="1461801"/>
          </a:xfrm>
        </p:spPr>
        <p:txBody>
          <a:bodyPr>
            <a:normAutofit/>
          </a:bodyPr>
          <a:lstStyle/>
          <a:p>
            <a:r>
              <a:rPr lang="en-US" sz="4000" b="1">
                <a:solidFill>
                  <a:srgbClr val="FFFFFF"/>
                </a:solidFill>
                <a:highlight>
                  <a:srgbClr val="000000"/>
                </a:highlight>
                <a:latin typeface="+mn-lt"/>
              </a:rPr>
              <a:t>Strategy of Ace Inc</a:t>
            </a:r>
            <a:r>
              <a:rPr lang="en-US" sz="4000">
                <a:solidFill>
                  <a:srgbClr val="FFFFFF"/>
                </a:solidFill>
                <a:highlight>
                  <a:srgbClr val="000000"/>
                </a:highlight>
                <a:latin typeface="+mn-lt"/>
              </a:rPr>
              <a:t>.| </a:t>
            </a:r>
            <a:r>
              <a:rPr lang="en-US" sz="3600" b="1">
                <a:solidFill>
                  <a:srgbClr val="FFFFFF"/>
                </a:solidFill>
                <a:highlight>
                  <a:srgbClr val="000000"/>
                </a:highlight>
              </a:rPr>
              <a:t>Advertising Strategy </a:t>
            </a:r>
            <a:endParaRPr lang="en-IN" sz="4000" b="1">
              <a:solidFill>
                <a:srgbClr val="FFFFFF"/>
              </a:solidFill>
              <a:highlight>
                <a:srgbClr val="000000"/>
              </a:highlight>
              <a:latin typeface="+mn-lt"/>
            </a:endParaRPr>
          </a:p>
        </p:txBody>
      </p:sp>
      <p:pic>
        <p:nvPicPr>
          <p:cNvPr id="2" name="Picture 1">
            <a:extLst>
              <a:ext uri="{FF2B5EF4-FFF2-40B4-BE49-F238E27FC236}">
                <a16:creationId xmlns:a16="http://schemas.microsoft.com/office/drawing/2014/main" id="{7CE9545A-1618-47CF-BBDA-580240C34174}"/>
              </a:ext>
            </a:extLst>
          </p:cNvPr>
          <p:cNvPicPr>
            <a:picLocks noChangeAspect="1"/>
          </p:cNvPicPr>
          <p:nvPr/>
        </p:nvPicPr>
        <p:blipFill>
          <a:blip r:embed="rId7"/>
          <a:stretch>
            <a:fillRect/>
          </a:stretch>
        </p:blipFill>
        <p:spPr>
          <a:xfrm>
            <a:off x="5628801" y="2548177"/>
            <a:ext cx="4341283" cy="3411008"/>
          </a:xfrm>
          <a:prstGeom prst="rect">
            <a:avLst/>
          </a:prstGeom>
        </p:spPr>
      </p:pic>
      <p:sp>
        <p:nvSpPr>
          <p:cNvPr id="8" name="Slide Number Placeholder 4">
            <a:extLst>
              <a:ext uri="{FF2B5EF4-FFF2-40B4-BE49-F238E27FC236}">
                <a16:creationId xmlns:a16="http://schemas.microsoft.com/office/drawing/2014/main" id="{9787A812-684A-4005-A781-EFAAB90EE35C}"/>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20</a:t>
            </a:fld>
            <a:endParaRPr lang="en-US"/>
          </a:p>
        </p:txBody>
      </p:sp>
    </p:spTree>
    <p:extLst>
      <p:ext uri="{BB962C8B-B14F-4D97-AF65-F5344CB8AC3E}">
        <p14:creationId xmlns:p14="http://schemas.microsoft.com/office/powerpoint/2010/main" val="249556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extLst>
              <a:ext uri="{BEBA8EAE-BF5A-486C-A8C5-ECC9F3942E4B}">
                <a14:imgProps xmlns:a14="http://schemas.microsoft.com/office/drawing/2010/main">
                  <a14:imgLayer r:embed="rId3">
                    <a14:imgEffect>
                      <a14:brightnessContrast bright="-62000" contrast="22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CB81B-2C13-4110-B68F-0CE0AB6710FD}"/>
              </a:ext>
            </a:extLst>
          </p:cNvPr>
          <p:cNvSpPr>
            <a:spLocks noGrp="1"/>
          </p:cNvSpPr>
          <p:nvPr>
            <p:ph idx="1"/>
          </p:nvPr>
        </p:nvSpPr>
        <p:spPr/>
        <p:txBody>
          <a:bodyPr>
            <a:normAutofit/>
          </a:bodyPr>
          <a:lstStyle/>
          <a:p>
            <a:r>
              <a:rPr lang="en-IN" sz="4000" b="1">
                <a:solidFill>
                  <a:schemeClr val="bg1"/>
                </a:solidFill>
              </a:rPr>
              <a:t>Branding Strategy</a:t>
            </a:r>
          </a:p>
          <a:p>
            <a:r>
              <a:rPr lang="en-IN" sz="4000" b="1">
                <a:solidFill>
                  <a:schemeClr val="bg1"/>
                </a:solidFill>
              </a:rPr>
              <a:t>Advertising Strategy </a:t>
            </a:r>
          </a:p>
          <a:p>
            <a:r>
              <a:rPr lang="en-IN" sz="4000" b="1">
                <a:solidFill>
                  <a:schemeClr val="bg1"/>
                </a:solidFill>
              </a:rPr>
              <a:t>Pricing Strategy</a:t>
            </a:r>
          </a:p>
        </p:txBody>
      </p:sp>
      <p:sp>
        <p:nvSpPr>
          <p:cNvPr id="4" name="Footer Placeholder 3">
            <a:extLst>
              <a:ext uri="{FF2B5EF4-FFF2-40B4-BE49-F238E27FC236}">
                <a16:creationId xmlns:a16="http://schemas.microsoft.com/office/drawing/2014/main" id="{FC26AFA1-80A9-4F9D-A664-5BEBB6040810}"/>
              </a:ext>
            </a:extLst>
          </p:cNvPr>
          <p:cNvSpPr>
            <a:spLocks noGrp="1"/>
          </p:cNvSpPr>
          <p:nvPr>
            <p:ph type="ftr" sz="quarter" idx="11"/>
          </p:nvPr>
        </p:nvSpPr>
        <p:spPr/>
        <p:txBody>
          <a:bodyPr/>
          <a:lstStyle/>
          <a:p>
            <a:r>
              <a:rPr lang="en-US"/>
              <a:t>© Akshay.P, Amey.W, Amruta.T, Bhakti.K, Gaurav.K, Omkar.P, Shreyas.P, Vyas </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AFA7AD3F-3B54-4D72-9951-61ADFE37BE1D}"/>
                  </a:ext>
                </a:extLst>
              </p:cNvPr>
              <p:cNvGraphicFramePr>
                <a:graphicFrameLocks noChangeAspect="1"/>
              </p:cNvGraphicFramePr>
              <p:nvPr>
                <p:extLst>
                  <p:ext uri="{D42A27DB-BD31-4B8C-83A1-F6EECF244321}">
                    <p14:modId xmlns:p14="http://schemas.microsoft.com/office/powerpoint/2010/main" val="2306619934"/>
                  </p:ext>
                </p:extLst>
              </p:nvPr>
            </p:nvGraphicFramePr>
            <p:xfrm flipV="1">
              <a:off x="4495800" y="3889257"/>
              <a:ext cx="76200" cy="53916"/>
            </p:xfrm>
            <a:graphic>
              <a:graphicData uri="http://schemas.microsoft.com/office/powerpoint/2016/slidezoom">
                <pslz:sldZm>
                  <pslz:sldZmObj sldId="300" cId="2606770089">
                    <pslz:zmPr id="{E1F0D594-AD09-424A-ABB8-B7B500B61C0B}" returnToParent="0" transitionDur="1000">
                      <p166:blipFill xmlns:p166="http://schemas.microsoft.com/office/powerpoint/2016/6/main">
                        <a:blip r:embed="rId4"/>
                        <a:stretch>
                          <a:fillRect/>
                        </a:stretch>
                      </p166:blipFill>
                      <p166:spPr xmlns:p166="http://schemas.microsoft.com/office/powerpoint/2016/6/main">
                        <a:xfrm flipV="1">
                          <a:off x="0" y="0"/>
                          <a:ext cx="76200" cy="53916"/>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AFA7AD3F-3B54-4D72-9951-61ADFE37BE1D}"/>
                  </a:ext>
                </a:extLst>
              </p:cNvPr>
              <p:cNvPicPr>
                <a:picLocks noGrp="1" noRot="1" noChangeAspect="1" noMove="1" noResize="1" noEditPoints="1" noAdjustHandles="1" noChangeArrowheads="1" noChangeShapeType="1"/>
              </p:cNvPicPr>
              <p:nvPr/>
            </p:nvPicPr>
            <p:blipFill>
              <a:blip r:embed="rId4"/>
              <a:stretch>
                <a:fillRect/>
              </a:stretch>
            </p:blipFill>
            <p:spPr>
              <a:xfrm flipV="1">
                <a:off x="4495800" y="3889257"/>
                <a:ext cx="76200" cy="5391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E6441128-4163-4772-995E-938594FE7E8F}"/>
                  </a:ext>
                </a:extLst>
              </p:cNvPr>
              <p:cNvGraphicFramePr>
                <a:graphicFrameLocks noChangeAspect="1"/>
              </p:cNvGraphicFramePr>
              <p:nvPr>
                <p:extLst>
                  <p:ext uri="{D42A27DB-BD31-4B8C-83A1-F6EECF244321}">
                    <p14:modId xmlns:p14="http://schemas.microsoft.com/office/powerpoint/2010/main" val="152709731"/>
                  </p:ext>
                </p:extLst>
              </p:nvPr>
            </p:nvGraphicFramePr>
            <p:xfrm>
              <a:off x="4759353" y="3835341"/>
              <a:ext cx="76200" cy="53916"/>
            </p:xfrm>
            <a:graphic>
              <a:graphicData uri="http://schemas.microsoft.com/office/powerpoint/2016/slidezoom">
                <pslz:sldZm>
                  <pslz:sldZmObj sldId="368" cId="3846906720">
                    <pslz:zmPr id="{4BA77603-1581-4666-AB19-4667C6EBE1BF}" returnToParent="0" transitionDur="1000">
                      <p166:blipFill xmlns:p166="http://schemas.microsoft.com/office/powerpoint/2016/6/main">
                        <a:blip r:embed="rId6"/>
                        <a:stretch>
                          <a:fillRect/>
                        </a:stretch>
                      </p166:blipFill>
                      <p166:spPr xmlns:p166="http://schemas.microsoft.com/office/powerpoint/2016/6/main">
                        <a:xfrm>
                          <a:off x="0" y="0"/>
                          <a:ext cx="76200" cy="53916"/>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E6441128-4163-4772-995E-938594FE7E8F}"/>
                  </a:ext>
                </a:extLst>
              </p:cNvPr>
              <p:cNvPicPr>
                <a:picLocks noGrp="1" noRot="1" noChangeAspect="1" noMove="1" noResize="1" noEditPoints="1" noAdjustHandles="1" noChangeArrowheads="1" noChangeShapeType="1"/>
              </p:cNvPicPr>
              <p:nvPr/>
            </p:nvPicPr>
            <p:blipFill>
              <a:blip r:embed="rId6"/>
              <a:stretch>
                <a:fillRect/>
              </a:stretch>
            </p:blipFill>
            <p:spPr>
              <a:xfrm>
                <a:off x="4759353" y="3835341"/>
                <a:ext cx="76200" cy="53916"/>
              </a:xfrm>
              <a:prstGeom prst="rect">
                <a:avLst/>
              </a:prstGeom>
              <a:ln w="3175">
                <a:solidFill>
                  <a:prstClr val="ltGray"/>
                </a:solidFill>
              </a:ln>
            </p:spPr>
          </p:pic>
        </mc:Fallback>
      </mc:AlternateContent>
      <p:sp>
        <p:nvSpPr>
          <p:cNvPr id="10" name="Rectangle 9">
            <a:extLst>
              <a:ext uri="{FF2B5EF4-FFF2-40B4-BE49-F238E27FC236}">
                <a16:creationId xmlns:a16="http://schemas.microsoft.com/office/drawing/2014/main" id="{3280C221-C4CC-4788-9A82-D36DD8C9CA6B}"/>
              </a:ext>
            </a:extLst>
          </p:cNvPr>
          <p:cNvSpPr/>
          <p:nvPr/>
        </p:nvSpPr>
        <p:spPr>
          <a:xfrm>
            <a:off x="892628" y="632574"/>
            <a:ext cx="7038185" cy="646331"/>
          </a:xfrm>
          <a:prstGeom prst="rect">
            <a:avLst/>
          </a:prstGeom>
        </p:spPr>
        <p:txBody>
          <a:bodyPr wrap="square">
            <a:spAutoFit/>
          </a:bodyPr>
          <a:lstStyle/>
          <a:p>
            <a:pPr defTabSz="801654">
              <a:lnSpc>
                <a:spcPct val="90000"/>
              </a:lnSpc>
              <a:spcBef>
                <a:spcPct val="0"/>
              </a:spcBef>
            </a:pPr>
            <a:r>
              <a:rPr lang="en-US" sz="4000" b="1">
                <a:solidFill>
                  <a:srgbClr val="FFFFFF"/>
                </a:solidFill>
                <a:highlight>
                  <a:srgbClr val="000000"/>
                </a:highlight>
                <a:ea typeface="+mj-ea"/>
              </a:rPr>
              <a:t>Strategies of Ace Inc.</a:t>
            </a:r>
            <a:endParaRPr lang="en-IN" sz="4000" b="1">
              <a:solidFill>
                <a:srgbClr val="FFFFFF"/>
              </a:solidFill>
              <a:highlight>
                <a:srgbClr val="000000"/>
              </a:highlight>
              <a:ea typeface="+mj-ea"/>
            </a:endParaRPr>
          </a:p>
        </p:txBody>
      </p:sp>
      <p:sp>
        <p:nvSpPr>
          <p:cNvPr id="8" name="Slide Number Placeholder 4">
            <a:extLst>
              <a:ext uri="{FF2B5EF4-FFF2-40B4-BE49-F238E27FC236}">
                <a16:creationId xmlns:a16="http://schemas.microsoft.com/office/drawing/2014/main" id="{263828CE-7A7D-42FB-A5C2-8775AB98CF2C}"/>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21</a:t>
            </a:fld>
            <a:endParaRPr lang="en-US"/>
          </a:p>
        </p:txBody>
      </p:sp>
    </p:spTree>
    <p:extLst>
      <p:ext uri="{BB962C8B-B14F-4D97-AF65-F5344CB8AC3E}">
        <p14:creationId xmlns:p14="http://schemas.microsoft.com/office/powerpoint/2010/main" val="183672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4C5D11-4930-45CC-A44C-218FD4E64785}"/>
              </a:ext>
            </a:extLst>
          </p:cNvPr>
          <p:cNvSpPr>
            <a:spLocks noGrp="1"/>
          </p:cNvSpPr>
          <p:nvPr>
            <p:ph type="title"/>
          </p:nvPr>
        </p:nvSpPr>
        <p:spPr>
          <a:xfrm>
            <a:off x="361170" y="22246"/>
            <a:ext cx="9290304" cy="1181492"/>
          </a:xfrm>
        </p:spPr>
        <p:txBody>
          <a:bodyPr>
            <a:normAutofit/>
          </a:bodyPr>
          <a:lstStyle/>
          <a:p>
            <a:r>
              <a:rPr lang="en-US" sz="4000" b="1">
                <a:solidFill>
                  <a:srgbClr val="FFFFFF"/>
                </a:solidFill>
                <a:highlight>
                  <a:srgbClr val="000000"/>
                </a:highlight>
                <a:latin typeface="+mn-lt"/>
              </a:rPr>
              <a:t>Strategy of Ace Inc.| </a:t>
            </a:r>
            <a:r>
              <a:rPr lang="en-US" sz="3600" b="1">
                <a:solidFill>
                  <a:srgbClr val="FFFFFF"/>
                </a:solidFill>
                <a:highlight>
                  <a:srgbClr val="000000"/>
                </a:highlight>
              </a:rPr>
              <a:t>Pricing Strategy </a:t>
            </a:r>
            <a:endParaRPr lang="en-US" sz="3600" b="1">
              <a:solidFill>
                <a:srgbClr val="FFFFFF"/>
              </a:solidFill>
              <a:highlight>
                <a:srgbClr val="000000"/>
              </a:highlight>
              <a:latin typeface="+mn-lt"/>
            </a:endParaRPr>
          </a:p>
        </p:txBody>
      </p:sp>
      <p:sp>
        <p:nvSpPr>
          <p:cNvPr id="4" name="Footer Placeholder 3">
            <a:extLst>
              <a:ext uri="{FF2B5EF4-FFF2-40B4-BE49-F238E27FC236}">
                <a16:creationId xmlns:a16="http://schemas.microsoft.com/office/drawing/2014/main" id="{F2E1C6EE-8028-46F7-8B60-B8BA13D65154}"/>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graphicFrame>
        <p:nvGraphicFramePr>
          <p:cNvPr id="7" name="Diagram 6">
            <a:extLst>
              <a:ext uri="{FF2B5EF4-FFF2-40B4-BE49-F238E27FC236}">
                <a16:creationId xmlns:a16="http://schemas.microsoft.com/office/drawing/2014/main" id="{9380AC59-4821-4C4B-8B9D-BD40DE21AC6E}"/>
              </a:ext>
            </a:extLst>
          </p:cNvPr>
          <p:cNvGraphicFramePr/>
          <p:nvPr>
            <p:extLst>
              <p:ext uri="{D42A27DB-BD31-4B8C-83A1-F6EECF244321}">
                <p14:modId xmlns:p14="http://schemas.microsoft.com/office/powerpoint/2010/main" val="97266763"/>
              </p:ext>
            </p:extLst>
          </p:nvPr>
        </p:nvGraphicFramePr>
        <p:xfrm>
          <a:off x="767570" y="1352212"/>
          <a:ext cx="9091325" cy="5731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4">
            <a:extLst>
              <a:ext uri="{FF2B5EF4-FFF2-40B4-BE49-F238E27FC236}">
                <a16:creationId xmlns:a16="http://schemas.microsoft.com/office/drawing/2014/main" id="{E14ADBA5-1942-42EB-9719-75BB2A6C374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22</a:t>
            </a:fld>
            <a:endParaRPr lang="en-US"/>
          </a:p>
        </p:txBody>
      </p:sp>
    </p:spTree>
    <p:extLst>
      <p:ext uri="{BB962C8B-B14F-4D97-AF65-F5344CB8AC3E}">
        <p14:creationId xmlns:p14="http://schemas.microsoft.com/office/powerpoint/2010/main" val="260677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4C5D11-4930-45CC-A44C-218FD4E64785}"/>
              </a:ext>
            </a:extLst>
          </p:cNvPr>
          <p:cNvSpPr>
            <a:spLocks noGrp="1"/>
          </p:cNvSpPr>
          <p:nvPr>
            <p:ph type="title"/>
          </p:nvPr>
        </p:nvSpPr>
        <p:spPr>
          <a:xfrm>
            <a:off x="310815" y="434636"/>
            <a:ext cx="9290304" cy="1181492"/>
          </a:xfrm>
        </p:spPr>
        <p:txBody>
          <a:bodyPr>
            <a:noAutofit/>
          </a:bodyPr>
          <a:lstStyle/>
          <a:p>
            <a:r>
              <a:rPr lang="en-US" sz="4000" b="1">
                <a:solidFill>
                  <a:srgbClr val="FFFFFF"/>
                </a:solidFill>
                <a:highlight>
                  <a:srgbClr val="000000"/>
                </a:highlight>
                <a:latin typeface="+mn-lt"/>
              </a:rPr>
              <a:t>Strategy of Ace Inc.| </a:t>
            </a:r>
            <a:r>
              <a:rPr lang="en-US" sz="3600" b="1">
                <a:solidFill>
                  <a:srgbClr val="FFFFFF"/>
                </a:solidFill>
                <a:highlight>
                  <a:srgbClr val="000000"/>
                </a:highlight>
              </a:rPr>
              <a:t>Price Adjustment Strategies </a:t>
            </a:r>
            <a:br>
              <a:rPr lang="en-US" sz="4000" b="1">
                <a:solidFill>
                  <a:srgbClr val="FFFFFF"/>
                </a:solidFill>
                <a:highlight>
                  <a:srgbClr val="000000"/>
                </a:highlight>
                <a:latin typeface="+mn-lt"/>
              </a:rPr>
            </a:br>
            <a:endParaRPr lang="en-US" sz="4000" b="1">
              <a:solidFill>
                <a:srgbClr val="FFFFFF"/>
              </a:solidFill>
              <a:highlight>
                <a:srgbClr val="000000"/>
              </a:highlight>
              <a:latin typeface="+mn-lt"/>
            </a:endParaRPr>
          </a:p>
        </p:txBody>
      </p:sp>
      <p:sp>
        <p:nvSpPr>
          <p:cNvPr id="4" name="Footer Placeholder 3">
            <a:extLst>
              <a:ext uri="{FF2B5EF4-FFF2-40B4-BE49-F238E27FC236}">
                <a16:creationId xmlns:a16="http://schemas.microsoft.com/office/drawing/2014/main" id="{F2E1C6EE-8028-46F7-8B60-B8BA13D65154}"/>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graphicFrame>
        <p:nvGraphicFramePr>
          <p:cNvPr id="2" name="Diagram 1">
            <a:extLst>
              <a:ext uri="{FF2B5EF4-FFF2-40B4-BE49-F238E27FC236}">
                <a16:creationId xmlns:a16="http://schemas.microsoft.com/office/drawing/2014/main" id="{9045D0AA-943B-498D-A64B-69C5EAF3F183}"/>
              </a:ext>
            </a:extLst>
          </p:cNvPr>
          <p:cNvGraphicFramePr/>
          <p:nvPr>
            <p:extLst>
              <p:ext uri="{D42A27DB-BD31-4B8C-83A1-F6EECF244321}">
                <p14:modId xmlns:p14="http://schemas.microsoft.com/office/powerpoint/2010/main" val="1917656603"/>
              </p:ext>
            </p:extLst>
          </p:nvPr>
        </p:nvGraphicFramePr>
        <p:xfrm>
          <a:off x="310815" y="1866191"/>
          <a:ext cx="7550838" cy="5230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BCB0D6DA-DAA8-4290-8A77-CC97C38C22E4}"/>
              </a:ext>
            </a:extLst>
          </p:cNvPr>
          <p:cNvGrpSpPr/>
          <p:nvPr/>
        </p:nvGrpSpPr>
        <p:grpSpPr>
          <a:xfrm>
            <a:off x="8192760" y="1683675"/>
            <a:ext cx="2221747" cy="2259405"/>
            <a:chOff x="-2327288" y="2037443"/>
            <a:chExt cx="2879148" cy="2879148"/>
          </a:xfrm>
        </p:grpSpPr>
        <p:pic>
          <p:nvPicPr>
            <p:cNvPr id="17" name="Graphic 16" descr="Monitor">
              <a:extLst>
                <a:ext uri="{FF2B5EF4-FFF2-40B4-BE49-F238E27FC236}">
                  <a16:creationId xmlns:a16="http://schemas.microsoft.com/office/drawing/2014/main" id="{0A5D6C8C-8129-4508-980B-C828EFC53A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27288" y="2037443"/>
              <a:ext cx="2879148" cy="2879148"/>
            </a:xfrm>
            <a:prstGeom prst="rect">
              <a:avLst/>
            </a:prstGeom>
          </p:spPr>
        </p:pic>
        <p:sp>
          <p:nvSpPr>
            <p:cNvPr id="18" name="TextBox 17">
              <a:extLst>
                <a:ext uri="{FF2B5EF4-FFF2-40B4-BE49-F238E27FC236}">
                  <a16:creationId xmlns:a16="http://schemas.microsoft.com/office/drawing/2014/main" id="{686D878C-A77E-4826-8D3E-9261B98F71DE}"/>
                </a:ext>
              </a:extLst>
            </p:cNvPr>
            <p:cNvSpPr txBox="1"/>
            <p:nvPr/>
          </p:nvSpPr>
          <p:spPr>
            <a:xfrm>
              <a:off x="-1923107" y="2590120"/>
              <a:ext cx="1194160" cy="1453097"/>
            </a:xfrm>
            <a:prstGeom prst="rect">
              <a:avLst/>
            </a:prstGeom>
            <a:noFill/>
          </p:spPr>
          <p:txBody>
            <a:bodyPr wrap="none" rtlCol="0">
              <a:spAutoFit/>
            </a:bodyPr>
            <a:lstStyle/>
            <a:p>
              <a:r>
                <a:rPr lang="en-IN" sz="1300"/>
                <a:t>Bolt ultra max</a:t>
              </a:r>
            </a:p>
            <a:p>
              <a:r>
                <a:rPr lang="en-IN" sz="1300"/>
                <a:t>Bolt</a:t>
              </a:r>
            </a:p>
            <a:p>
              <a:r>
                <a:rPr lang="en-IN" sz="1300"/>
                <a:t>Bolt 1.0</a:t>
              </a:r>
            </a:p>
            <a:p>
              <a:r>
                <a:rPr lang="en-IN" sz="1300"/>
                <a:t>Bolt 2.0</a:t>
              </a:r>
            </a:p>
            <a:p>
              <a:r>
                <a:rPr lang="en-IN" sz="1300"/>
                <a:t>Bolt 3.0</a:t>
              </a:r>
            </a:p>
            <a:p>
              <a:endParaRPr lang="en-IN" sz="1300"/>
            </a:p>
          </p:txBody>
        </p:sp>
      </p:grpSp>
      <p:grpSp>
        <p:nvGrpSpPr>
          <p:cNvPr id="19" name="Group 18">
            <a:extLst>
              <a:ext uri="{FF2B5EF4-FFF2-40B4-BE49-F238E27FC236}">
                <a16:creationId xmlns:a16="http://schemas.microsoft.com/office/drawing/2014/main" id="{154413C1-E15E-4F93-9FFA-8D3E63E0CAC5}"/>
              </a:ext>
            </a:extLst>
          </p:cNvPr>
          <p:cNvGrpSpPr/>
          <p:nvPr/>
        </p:nvGrpSpPr>
        <p:grpSpPr>
          <a:xfrm>
            <a:off x="8193950" y="5054228"/>
            <a:ext cx="2293238" cy="2293238"/>
            <a:chOff x="7970320" y="3108546"/>
            <a:chExt cx="2293238" cy="2293238"/>
          </a:xfrm>
        </p:grpSpPr>
        <p:pic>
          <p:nvPicPr>
            <p:cNvPr id="12" name="Graphic 11" descr="Laptop">
              <a:extLst>
                <a:ext uri="{FF2B5EF4-FFF2-40B4-BE49-F238E27FC236}">
                  <a16:creationId xmlns:a16="http://schemas.microsoft.com/office/drawing/2014/main" id="{0516E5A5-1826-4511-86F3-936A08518E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320" y="3108546"/>
              <a:ext cx="2293238" cy="2293238"/>
            </a:xfrm>
            <a:prstGeom prst="rect">
              <a:avLst/>
            </a:prstGeom>
          </p:spPr>
        </p:pic>
        <p:sp>
          <p:nvSpPr>
            <p:cNvPr id="13" name="TextBox 12">
              <a:extLst>
                <a:ext uri="{FF2B5EF4-FFF2-40B4-BE49-F238E27FC236}">
                  <a16:creationId xmlns:a16="http://schemas.microsoft.com/office/drawing/2014/main" id="{17063666-8BAF-4FB2-BA32-15A8099931D1}"/>
                </a:ext>
              </a:extLst>
            </p:cNvPr>
            <p:cNvSpPr txBox="1"/>
            <p:nvPr/>
          </p:nvSpPr>
          <p:spPr>
            <a:xfrm>
              <a:off x="8417995" y="3705171"/>
              <a:ext cx="1335605" cy="1292662"/>
            </a:xfrm>
            <a:prstGeom prst="rect">
              <a:avLst/>
            </a:prstGeom>
            <a:noFill/>
          </p:spPr>
          <p:txBody>
            <a:bodyPr wrap="square" rtlCol="0">
              <a:spAutoFit/>
            </a:bodyPr>
            <a:lstStyle/>
            <a:p>
              <a:r>
                <a:rPr lang="en-US" sz="1300"/>
                <a:t>Bolt </a:t>
              </a:r>
              <a:r>
                <a:rPr lang="en-US" sz="1300" err="1"/>
                <a:t>Elegna</a:t>
              </a:r>
              <a:r>
                <a:rPr lang="en-US" sz="1300"/>
                <a:t> Max</a:t>
              </a:r>
            </a:p>
            <a:p>
              <a:r>
                <a:rPr lang="en-US" sz="1300"/>
                <a:t>Bolt </a:t>
              </a:r>
              <a:r>
                <a:rPr lang="en-US" sz="1300" err="1"/>
                <a:t>Elegna</a:t>
              </a:r>
              <a:endParaRPr lang="en-US" sz="1300"/>
            </a:p>
            <a:p>
              <a:r>
                <a:rPr lang="en-US" sz="1300" err="1"/>
                <a:t>Flexibolt</a:t>
              </a:r>
              <a:r>
                <a:rPr lang="en-US" sz="1300"/>
                <a:t> 2.0</a:t>
              </a:r>
            </a:p>
            <a:p>
              <a:r>
                <a:rPr lang="en-US" sz="1300" err="1"/>
                <a:t>Flexibolt</a:t>
              </a:r>
              <a:endParaRPr lang="en-US" sz="1300"/>
            </a:p>
            <a:p>
              <a:endParaRPr lang="en-US" sz="1300"/>
            </a:p>
            <a:p>
              <a:endParaRPr lang="en-US" sz="1300"/>
            </a:p>
          </p:txBody>
        </p:sp>
      </p:grpSp>
      <p:grpSp>
        <p:nvGrpSpPr>
          <p:cNvPr id="11" name="Group 10">
            <a:extLst>
              <a:ext uri="{FF2B5EF4-FFF2-40B4-BE49-F238E27FC236}">
                <a16:creationId xmlns:a16="http://schemas.microsoft.com/office/drawing/2014/main" id="{5360FA72-0305-4D38-A02E-A102664CB7F6}"/>
              </a:ext>
            </a:extLst>
          </p:cNvPr>
          <p:cNvGrpSpPr/>
          <p:nvPr/>
        </p:nvGrpSpPr>
        <p:grpSpPr>
          <a:xfrm>
            <a:off x="8266630" y="3464986"/>
            <a:ext cx="2161510" cy="2147878"/>
            <a:chOff x="7957167" y="3212382"/>
            <a:chExt cx="2161510" cy="2147878"/>
          </a:xfrm>
        </p:grpSpPr>
        <p:pic>
          <p:nvPicPr>
            <p:cNvPr id="22" name="Graphic 16" descr="Monitor">
              <a:extLst>
                <a:ext uri="{FF2B5EF4-FFF2-40B4-BE49-F238E27FC236}">
                  <a16:creationId xmlns:a16="http://schemas.microsoft.com/office/drawing/2014/main" id="{0A5D6C8C-8129-4508-980B-C828EFC53A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7167" y="3212382"/>
              <a:ext cx="2147878" cy="2147878"/>
            </a:xfrm>
            <a:prstGeom prst="rect">
              <a:avLst/>
            </a:prstGeom>
          </p:spPr>
        </p:pic>
        <p:sp>
          <p:nvSpPr>
            <p:cNvPr id="23" name="TextBox 22">
              <a:extLst>
                <a:ext uri="{FF2B5EF4-FFF2-40B4-BE49-F238E27FC236}">
                  <a16:creationId xmlns:a16="http://schemas.microsoft.com/office/drawing/2014/main" id="{87F42187-2A1D-4837-A4DD-E25C7E970BEA}"/>
                </a:ext>
              </a:extLst>
            </p:cNvPr>
            <p:cNvSpPr txBox="1"/>
            <p:nvPr/>
          </p:nvSpPr>
          <p:spPr>
            <a:xfrm>
              <a:off x="8282884" y="3663647"/>
              <a:ext cx="1835793" cy="1446550"/>
            </a:xfrm>
            <a:prstGeom prst="rect">
              <a:avLst/>
            </a:prstGeom>
            <a:noFill/>
          </p:spPr>
          <p:txBody>
            <a:bodyPr wrap="square" rtlCol="0">
              <a:spAutoFit/>
            </a:bodyPr>
            <a:lstStyle/>
            <a:p>
              <a:r>
                <a:rPr lang="en-US" sz="1300"/>
                <a:t>Bolt lite</a:t>
              </a:r>
            </a:p>
            <a:p>
              <a:r>
                <a:rPr lang="en-US" sz="1300"/>
                <a:t>Bolt Lite Pro</a:t>
              </a:r>
            </a:p>
            <a:p>
              <a:r>
                <a:rPr lang="en-US" sz="1300"/>
                <a:t>Bolt lite Fast</a:t>
              </a:r>
            </a:p>
            <a:p>
              <a:r>
                <a:rPr lang="en-US" sz="1300"/>
                <a:t>Bolt Lite 2.0</a:t>
              </a:r>
            </a:p>
            <a:p>
              <a:endParaRPr lang="en-US"/>
            </a:p>
            <a:p>
              <a:endParaRPr lang="en-IN"/>
            </a:p>
          </p:txBody>
        </p:sp>
      </p:grpSp>
      <p:sp>
        <p:nvSpPr>
          <p:cNvPr id="24" name="Slide Number Placeholder 4">
            <a:extLst>
              <a:ext uri="{FF2B5EF4-FFF2-40B4-BE49-F238E27FC236}">
                <a16:creationId xmlns:a16="http://schemas.microsoft.com/office/drawing/2014/main" id="{7DCAA2B4-1229-4ED3-B5F1-6F8EA089D672}"/>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23</a:t>
            </a:fld>
            <a:endParaRPr lang="en-US"/>
          </a:p>
        </p:txBody>
      </p:sp>
    </p:spTree>
    <p:extLst>
      <p:ext uri="{BB962C8B-B14F-4D97-AF65-F5344CB8AC3E}">
        <p14:creationId xmlns:p14="http://schemas.microsoft.com/office/powerpoint/2010/main" val="384690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brightnessContrast bright="-61000" contrast="25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A2214-3EC7-40CA-AD43-E5802D88161F}"/>
              </a:ext>
            </a:extLst>
          </p:cNvPr>
          <p:cNvSpPr>
            <a:spLocks noGrp="1"/>
          </p:cNvSpPr>
          <p:nvPr>
            <p:ph idx="1"/>
          </p:nvPr>
        </p:nvSpPr>
        <p:spPr>
          <a:xfrm>
            <a:off x="364730" y="1577830"/>
            <a:ext cx="9218950" cy="4798559"/>
          </a:xfrm>
        </p:spPr>
        <p:txBody>
          <a:bodyPr vert="horz" lIns="91440" tIns="45720" rIns="91440" bIns="45720" rtlCol="0" anchor="t">
            <a:normAutofit/>
          </a:bodyPr>
          <a:lstStyle/>
          <a:p>
            <a:pPr marL="200025" indent="-200025"/>
            <a:r>
              <a:rPr lang="en-IN" sz="4000" b="1">
                <a:solidFill>
                  <a:schemeClr val="bg1"/>
                </a:solidFill>
              </a:rPr>
              <a:t>Branding Strategy </a:t>
            </a:r>
            <a:endParaRPr lang="en-US">
              <a:solidFill>
                <a:schemeClr val="bg1"/>
              </a:solidFill>
            </a:endParaRPr>
          </a:p>
          <a:p>
            <a:pPr marL="200025" indent="-200025"/>
            <a:r>
              <a:rPr lang="en-IN" sz="4000" b="1">
                <a:solidFill>
                  <a:schemeClr val="bg1"/>
                </a:solidFill>
              </a:rPr>
              <a:t>Advertising Strategy </a:t>
            </a:r>
            <a:endParaRPr lang="en-IN" sz="4000" b="1">
              <a:solidFill>
                <a:schemeClr val="bg1"/>
              </a:solidFill>
              <a:cs typeface="Calibri"/>
            </a:endParaRPr>
          </a:p>
          <a:p>
            <a:pPr marL="200025" indent="-200025"/>
            <a:r>
              <a:rPr lang="en-IN" sz="4000" b="1">
                <a:solidFill>
                  <a:schemeClr val="bg1"/>
                </a:solidFill>
              </a:rPr>
              <a:t>Pricing Strategy</a:t>
            </a:r>
            <a:endParaRPr lang="en-IN" sz="4000" b="1">
              <a:solidFill>
                <a:schemeClr val="bg1"/>
              </a:solidFill>
              <a:cs typeface="Calibri" panose="020F0502020204030204"/>
            </a:endParaRPr>
          </a:p>
          <a:p>
            <a:pPr marL="200025" indent="-200025"/>
            <a:r>
              <a:rPr lang="en-IN" sz="4000" b="1">
                <a:solidFill>
                  <a:schemeClr val="bg1"/>
                </a:solidFill>
              </a:rPr>
              <a:t>Basic Sales Force and Management Strategy</a:t>
            </a:r>
            <a:endParaRPr lang="en-IN" sz="4000" b="1">
              <a:solidFill>
                <a:schemeClr val="bg1"/>
              </a:solidFill>
              <a:cs typeface="Calibri" panose="020F0502020204030204"/>
            </a:endParaRPr>
          </a:p>
        </p:txBody>
      </p:sp>
      <p:sp>
        <p:nvSpPr>
          <p:cNvPr id="4" name="Footer Placeholder 3">
            <a:extLst>
              <a:ext uri="{FF2B5EF4-FFF2-40B4-BE49-F238E27FC236}">
                <a16:creationId xmlns:a16="http://schemas.microsoft.com/office/drawing/2014/main" id="{2B76BC1B-90F4-463B-B39E-48C5977C8BAD}"/>
              </a:ext>
            </a:extLst>
          </p:cNvPr>
          <p:cNvSpPr>
            <a:spLocks noGrp="1"/>
          </p:cNvSpPr>
          <p:nvPr>
            <p:ph type="ftr" sz="quarter" idx="11"/>
          </p:nvPr>
        </p:nvSpPr>
        <p:spPr/>
        <p:txBody>
          <a:bodyPr/>
          <a:lstStyle/>
          <a:p>
            <a:r>
              <a:rPr lang="en-US"/>
              <a:t>© Akshay.P, Amey.W, Amruta.T, Bhakti.K, Gaurav.K, Omkar.P, Shreyas.P, Vyas </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513830FF-D525-46E6-B4B5-8C630256CB52}"/>
                  </a:ext>
                </a:extLst>
              </p:cNvPr>
              <p:cNvGraphicFramePr>
                <a:graphicFrameLocks noChangeAspect="1"/>
              </p:cNvGraphicFramePr>
              <p:nvPr>
                <p:extLst>
                  <p:ext uri="{D42A27DB-BD31-4B8C-83A1-F6EECF244321}">
                    <p14:modId xmlns:p14="http://schemas.microsoft.com/office/powerpoint/2010/main" val="1507448997"/>
                  </p:ext>
                </p:extLst>
              </p:nvPr>
            </p:nvGraphicFramePr>
            <p:xfrm flipH="1" flipV="1">
              <a:off x="2484937" y="4552610"/>
              <a:ext cx="64615" cy="45719"/>
            </p:xfrm>
            <a:graphic>
              <a:graphicData uri="http://schemas.microsoft.com/office/powerpoint/2016/slidezoom">
                <pslz:sldZm>
                  <pslz:sldZmObj sldId="384" cId="1730867169">
                    <pslz:zmPr id="{7AF79BA2-34DD-41FE-B046-359A970D18AD}" returnToParent="0" transitionDur="1000">
                      <p166:blipFill xmlns:p166="http://schemas.microsoft.com/office/powerpoint/2016/6/main">
                        <a:blip r:embed="rId4"/>
                        <a:stretch>
                          <a:fillRect/>
                        </a:stretch>
                      </p166:blipFill>
                      <p166:spPr xmlns:p166="http://schemas.microsoft.com/office/powerpoint/2016/6/main">
                        <a:xfrm flipH="1" flipV="1">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513830FF-D525-46E6-B4B5-8C630256CB52}"/>
                  </a:ext>
                </a:extLst>
              </p:cNvPr>
              <p:cNvPicPr>
                <a:picLocks noGrp="1" noRot="1" noChangeAspect="1" noMove="1" noResize="1" noEditPoints="1" noAdjustHandles="1" noChangeArrowheads="1" noChangeShapeType="1"/>
              </p:cNvPicPr>
              <p:nvPr/>
            </p:nvPicPr>
            <p:blipFill>
              <a:blip r:embed="rId4"/>
              <a:stretch>
                <a:fillRect/>
              </a:stretch>
            </p:blipFill>
            <p:spPr>
              <a:xfrm flipH="1" flipV="1">
                <a:off x="2484937" y="4552610"/>
                <a:ext cx="64615" cy="45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09376748-0A27-4448-9EB5-FB4659AECE38}"/>
                  </a:ext>
                </a:extLst>
              </p:cNvPr>
              <p:cNvGraphicFramePr>
                <a:graphicFrameLocks noChangeAspect="1"/>
              </p:cNvGraphicFramePr>
              <p:nvPr>
                <p:extLst>
                  <p:ext uri="{D42A27DB-BD31-4B8C-83A1-F6EECF244321}">
                    <p14:modId xmlns:p14="http://schemas.microsoft.com/office/powerpoint/2010/main" val="3857146886"/>
                  </p:ext>
                </p:extLst>
              </p:nvPr>
            </p:nvGraphicFramePr>
            <p:xfrm>
              <a:off x="2722152" y="4598329"/>
              <a:ext cx="64615" cy="45719"/>
            </p:xfrm>
            <a:graphic>
              <a:graphicData uri="http://schemas.microsoft.com/office/powerpoint/2016/slidezoom">
                <pslz:sldZm>
                  <pslz:sldZmObj sldId="324" cId="2756984686">
                    <pslz:zmPr id="{AF99AB31-0EFD-413B-956B-8A867767165F}" returnToParent="0" transitionDur="1000">
                      <p166:blipFill xmlns:p166="http://schemas.microsoft.com/office/powerpoint/2016/6/main">
                        <a:blip r:embed="rId6"/>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09376748-0A27-4448-9EB5-FB4659AECE38}"/>
                  </a:ext>
                </a:extLst>
              </p:cNvPr>
              <p:cNvPicPr>
                <a:picLocks noGrp="1" noRot="1" noChangeAspect="1" noMove="1" noResize="1" noEditPoints="1" noAdjustHandles="1" noChangeArrowheads="1" noChangeShapeType="1"/>
              </p:cNvPicPr>
              <p:nvPr/>
            </p:nvPicPr>
            <p:blipFill>
              <a:blip r:embed="rId6"/>
              <a:stretch>
                <a:fillRect/>
              </a:stretch>
            </p:blipFill>
            <p:spPr>
              <a:xfrm>
                <a:off x="2722152" y="4598329"/>
                <a:ext cx="64615" cy="45719"/>
              </a:xfrm>
              <a:prstGeom prst="rect">
                <a:avLst/>
              </a:prstGeom>
              <a:ln w="3175">
                <a:solidFill>
                  <a:prstClr val="ltGray"/>
                </a:solidFill>
              </a:ln>
            </p:spPr>
          </p:pic>
        </mc:Fallback>
      </mc:AlternateContent>
      <p:sp>
        <p:nvSpPr>
          <p:cNvPr id="10" name="Rectangle 9">
            <a:extLst>
              <a:ext uri="{FF2B5EF4-FFF2-40B4-BE49-F238E27FC236}">
                <a16:creationId xmlns:a16="http://schemas.microsoft.com/office/drawing/2014/main" id="{34F9C020-BE0A-4B79-B83C-B497A7F25978}"/>
              </a:ext>
            </a:extLst>
          </p:cNvPr>
          <p:cNvSpPr/>
          <p:nvPr/>
        </p:nvSpPr>
        <p:spPr>
          <a:xfrm>
            <a:off x="364730" y="503086"/>
            <a:ext cx="7038185" cy="646331"/>
          </a:xfrm>
          <a:prstGeom prst="rect">
            <a:avLst/>
          </a:prstGeom>
        </p:spPr>
        <p:txBody>
          <a:bodyPr wrap="square">
            <a:spAutoFit/>
          </a:bodyPr>
          <a:lstStyle/>
          <a:p>
            <a:pPr defTabSz="801654">
              <a:lnSpc>
                <a:spcPct val="90000"/>
              </a:lnSpc>
              <a:spcBef>
                <a:spcPct val="0"/>
              </a:spcBef>
            </a:pPr>
            <a:r>
              <a:rPr lang="en-US" sz="4000" b="1">
                <a:solidFill>
                  <a:srgbClr val="FFFFFF"/>
                </a:solidFill>
                <a:highlight>
                  <a:srgbClr val="000000"/>
                </a:highlight>
                <a:ea typeface="+mj-ea"/>
              </a:rPr>
              <a:t>Strategies of Ace Inc.</a:t>
            </a:r>
            <a:endParaRPr lang="en-IN" sz="4000" b="1">
              <a:solidFill>
                <a:srgbClr val="FFFFFF"/>
              </a:solidFill>
              <a:highlight>
                <a:srgbClr val="000000"/>
              </a:highlight>
              <a:ea typeface="+mj-ea"/>
            </a:endParaRPr>
          </a:p>
        </p:txBody>
      </p:sp>
      <p:sp>
        <p:nvSpPr>
          <p:cNvPr id="8" name="Slide Number Placeholder 4">
            <a:extLst>
              <a:ext uri="{FF2B5EF4-FFF2-40B4-BE49-F238E27FC236}">
                <a16:creationId xmlns:a16="http://schemas.microsoft.com/office/drawing/2014/main" id="{1E99E862-6C17-4529-AA43-EEA42483FCCD}"/>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24</a:t>
            </a:fld>
            <a:endParaRPr lang="en-US"/>
          </a:p>
        </p:txBody>
      </p:sp>
    </p:spTree>
    <p:extLst>
      <p:ext uri="{BB962C8B-B14F-4D97-AF65-F5344CB8AC3E}">
        <p14:creationId xmlns:p14="http://schemas.microsoft.com/office/powerpoint/2010/main" val="426584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CBA579-B753-4F6D-A228-E0F0B233EEC6}"/>
              </a:ext>
            </a:extLst>
          </p:cNvPr>
          <p:cNvSpPr>
            <a:spLocks noGrp="1"/>
          </p:cNvSpPr>
          <p:nvPr>
            <p:ph type="ftr" sz="quarter" idx="11"/>
          </p:nvPr>
        </p:nvSpPr>
        <p:spPr/>
        <p:txBody>
          <a:bodyPr/>
          <a:lstStyle/>
          <a:p>
            <a:r>
              <a:rPr lang="en-US"/>
              <a:t>© Akshay.P, Amey.W, Amruta.T, Bhakti.K, Gaurav.K, Omkar.P, Shreyas.P, Vyas </a:t>
            </a:r>
          </a:p>
        </p:txBody>
      </p:sp>
      <p:sp>
        <p:nvSpPr>
          <p:cNvPr id="6" name="Title 1">
            <a:extLst>
              <a:ext uri="{FF2B5EF4-FFF2-40B4-BE49-F238E27FC236}">
                <a16:creationId xmlns:a16="http://schemas.microsoft.com/office/drawing/2014/main" id="{7079ECDD-2156-4011-B89B-83CE95F74F57}"/>
              </a:ext>
            </a:extLst>
          </p:cNvPr>
          <p:cNvSpPr>
            <a:spLocks noGrp="1"/>
          </p:cNvSpPr>
          <p:nvPr>
            <p:ph type="title"/>
          </p:nvPr>
        </p:nvSpPr>
        <p:spPr>
          <a:xfrm>
            <a:off x="173503" y="215552"/>
            <a:ext cx="9290304" cy="1181492"/>
          </a:xfrm>
        </p:spPr>
        <p:txBody>
          <a:bodyPr>
            <a:normAutofit fontScale="90000"/>
          </a:bodyPr>
          <a:lstStyle/>
          <a:p>
            <a:r>
              <a:rPr lang="en-US" sz="4400" b="1">
                <a:solidFill>
                  <a:srgbClr val="FFFFFF"/>
                </a:solidFill>
                <a:highlight>
                  <a:srgbClr val="000000"/>
                </a:highlight>
                <a:latin typeface="+mn-lt"/>
              </a:rPr>
              <a:t>Strategy of Ace Inc.|</a:t>
            </a:r>
            <a:r>
              <a:rPr lang="en-US" sz="4400" b="1">
                <a:solidFill>
                  <a:schemeClr val="bg1"/>
                </a:solidFill>
                <a:highlight>
                  <a:srgbClr val="000000"/>
                </a:highlight>
                <a:latin typeface="+mn-lt"/>
              </a:rPr>
              <a:t> </a:t>
            </a:r>
            <a:r>
              <a:rPr lang="en-US" sz="4000">
                <a:solidFill>
                  <a:schemeClr val="bg1"/>
                </a:solidFill>
                <a:highlight>
                  <a:srgbClr val="000000"/>
                </a:highlight>
                <a:latin typeface="+mn-lt"/>
                <a:cs typeface="Calibri" panose="020F0502020204030204" pitchFamily="34" charset="0"/>
              </a:rPr>
              <a:t>Sales force management</a:t>
            </a:r>
            <a:r>
              <a:rPr lang="en-US" sz="4000">
                <a:solidFill>
                  <a:schemeClr val="bg1"/>
                </a:solidFill>
                <a:highlight>
                  <a:srgbClr val="000000"/>
                </a:highlight>
                <a:latin typeface="+mn-lt"/>
              </a:rPr>
              <a:t> </a:t>
            </a:r>
            <a:br>
              <a:rPr lang="en-US" sz="4850">
                <a:latin typeface="Calibri" panose="020F0502020204030204" pitchFamily="34" charset="0"/>
                <a:cs typeface="Calibri" panose="020F0502020204030204" pitchFamily="34" charset="0"/>
              </a:rPr>
            </a:br>
            <a:endParaRPr lang="en-US" sz="2800">
              <a:latin typeface="Calibri" panose="020F0502020204030204" pitchFamily="34" charset="0"/>
              <a:cs typeface="Calibri" panose="020F0502020204030204" pitchFamily="34" charset="0"/>
            </a:endParaRPr>
          </a:p>
        </p:txBody>
      </p:sp>
      <p:graphicFrame>
        <p:nvGraphicFramePr>
          <p:cNvPr id="7" name="Table 5">
            <a:extLst>
              <a:ext uri="{FF2B5EF4-FFF2-40B4-BE49-F238E27FC236}">
                <a16:creationId xmlns:a16="http://schemas.microsoft.com/office/drawing/2014/main" id="{B0323CC0-F008-47CE-A5AC-43EB90912C2B}"/>
              </a:ext>
            </a:extLst>
          </p:cNvPr>
          <p:cNvGraphicFramePr>
            <a:graphicFrameLocks noGrp="1"/>
          </p:cNvGraphicFramePr>
          <p:nvPr>
            <p:extLst>
              <p:ext uri="{D42A27DB-BD31-4B8C-83A1-F6EECF244321}">
                <p14:modId xmlns:p14="http://schemas.microsoft.com/office/powerpoint/2010/main" val="1638176626"/>
              </p:ext>
            </p:extLst>
          </p:nvPr>
        </p:nvGraphicFramePr>
        <p:xfrm>
          <a:off x="764097" y="1383455"/>
          <a:ext cx="8398467" cy="5659932"/>
        </p:xfrm>
        <a:graphic>
          <a:graphicData uri="http://schemas.openxmlformats.org/drawingml/2006/table">
            <a:tbl>
              <a:tblPr firstRow="1" bandRow="1">
                <a:tableStyleId>{125E5076-3810-47DD-B79F-674D7AD40C01}</a:tableStyleId>
              </a:tblPr>
              <a:tblGrid>
                <a:gridCol w="2729040">
                  <a:extLst>
                    <a:ext uri="{9D8B030D-6E8A-4147-A177-3AD203B41FA5}">
                      <a16:colId xmlns:a16="http://schemas.microsoft.com/office/drawing/2014/main" val="1444824068"/>
                    </a:ext>
                  </a:extLst>
                </a:gridCol>
                <a:gridCol w="1943855">
                  <a:extLst>
                    <a:ext uri="{9D8B030D-6E8A-4147-A177-3AD203B41FA5}">
                      <a16:colId xmlns:a16="http://schemas.microsoft.com/office/drawing/2014/main" val="3996177996"/>
                    </a:ext>
                  </a:extLst>
                </a:gridCol>
                <a:gridCol w="1693511">
                  <a:extLst>
                    <a:ext uri="{9D8B030D-6E8A-4147-A177-3AD203B41FA5}">
                      <a16:colId xmlns:a16="http://schemas.microsoft.com/office/drawing/2014/main" val="1065002978"/>
                    </a:ext>
                  </a:extLst>
                </a:gridCol>
                <a:gridCol w="2032061">
                  <a:extLst>
                    <a:ext uri="{9D8B030D-6E8A-4147-A177-3AD203B41FA5}">
                      <a16:colId xmlns:a16="http://schemas.microsoft.com/office/drawing/2014/main" val="165196837"/>
                    </a:ext>
                  </a:extLst>
                </a:gridCol>
              </a:tblGrid>
              <a:tr h="581941">
                <a:tc>
                  <a:txBody>
                    <a:bodyPr/>
                    <a:lstStyle/>
                    <a:p>
                      <a:pPr algn="ctr"/>
                      <a:r>
                        <a:rPr lang="en-US" sz="1500" b="1"/>
                        <a:t>Factors</a:t>
                      </a:r>
                    </a:p>
                  </a:txBody>
                  <a:tcPr anchor="ctr"/>
                </a:tc>
                <a:tc>
                  <a:txBody>
                    <a:bodyPr/>
                    <a:lstStyle/>
                    <a:p>
                      <a:pPr algn="ctr"/>
                      <a:r>
                        <a:rPr lang="en-US" sz="1500" b="1"/>
                        <a:t>Startup Phase</a:t>
                      </a:r>
                    </a:p>
                    <a:p>
                      <a:pPr algn="ctr"/>
                      <a:r>
                        <a:rPr lang="en-US" sz="1500" b="1"/>
                        <a:t>Q1, Q2</a:t>
                      </a:r>
                    </a:p>
                  </a:txBody>
                  <a:tcPr anchor="ctr"/>
                </a:tc>
                <a:tc>
                  <a:txBody>
                    <a:bodyPr/>
                    <a:lstStyle/>
                    <a:p>
                      <a:pPr algn="ctr"/>
                      <a:r>
                        <a:rPr lang="en-US" sz="1500" b="1"/>
                        <a:t>Growth Phase</a:t>
                      </a:r>
                    </a:p>
                    <a:p>
                      <a:pPr algn="ctr"/>
                      <a:r>
                        <a:rPr lang="en-US" sz="1500" b="1"/>
                        <a:t>Q3, Q4</a:t>
                      </a:r>
                    </a:p>
                  </a:txBody>
                  <a:tcPr anchor="ctr"/>
                </a:tc>
                <a:tc>
                  <a:txBody>
                    <a:bodyPr/>
                    <a:lstStyle/>
                    <a:p>
                      <a:pPr algn="ctr"/>
                      <a:r>
                        <a:rPr lang="en-US" sz="1500" b="1"/>
                        <a:t>Maturity Phase</a:t>
                      </a:r>
                    </a:p>
                    <a:p>
                      <a:pPr algn="ctr"/>
                      <a:r>
                        <a:rPr lang="en-US" sz="1500" b="1"/>
                        <a:t>Q5, Q6</a:t>
                      </a:r>
                    </a:p>
                  </a:txBody>
                  <a:tcPr anchor="ctr"/>
                </a:tc>
                <a:extLst>
                  <a:ext uri="{0D108BD9-81ED-4DB2-BD59-A6C34878D82A}">
                    <a16:rowId xmlns:a16="http://schemas.microsoft.com/office/drawing/2014/main" val="909079079"/>
                  </a:ext>
                </a:extLst>
              </a:tr>
              <a:tr h="562583">
                <a:tc>
                  <a:txBody>
                    <a:bodyPr/>
                    <a:lstStyle/>
                    <a:p>
                      <a:r>
                        <a:rPr lang="en-US" b="1"/>
                        <a:t>Role of sales force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55977496"/>
                  </a:ext>
                </a:extLst>
              </a:tr>
              <a:tr h="488432">
                <a:tc>
                  <a:txBody>
                    <a:bodyPr/>
                    <a:lstStyle/>
                    <a:p>
                      <a:r>
                        <a:rPr lang="en-US" b="1"/>
                        <a:t>Size of sales force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6750739"/>
                  </a:ext>
                </a:extLst>
              </a:tr>
              <a:tr h="607131">
                <a:tc>
                  <a:txBody>
                    <a:bodyPr/>
                    <a:lstStyle/>
                    <a:p>
                      <a:r>
                        <a:rPr lang="en-US" b="1"/>
                        <a:t>Degree of sales specialization</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24445381"/>
                  </a:ext>
                </a:extLst>
              </a:tr>
              <a:tr h="607131">
                <a:tc>
                  <a:txBody>
                    <a:bodyPr/>
                    <a:lstStyle/>
                    <a:p>
                      <a:pPr marL="0" marR="0" lvl="0" indent="0" algn="l" defTabSz="801654" rtl="0" eaLnBrk="1" fontAlgn="auto" latinLnBrk="0" hangingPunct="1">
                        <a:lnSpc>
                          <a:spcPct val="100000"/>
                        </a:lnSpc>
                        <a:spcBef>
                          <a:spcPts val="0"/>
                        </a:spcBef>
                        <a:spcAft>
                          <a:spcPts val="0"/>
                        </a:spcAft>
                        <a:buClrTx/>
                        <a:buSzTx/>
                        <a:buFontTx/>
                        <a:buNone/>
                        <a:tabLst/>
                        <a:defRPr/>
                      </a:pPr>
                      <a:r>
                        <a:rPr lang="en-US" b="1"/>
                        <a:t>Degree of sales training</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6989331"/>
                  </a:ext>
                </a:extLst>
              </a:tr>
              <a:tr h="2812714">
                <a:tc>
                  <a:txBody>
                    <a:bodyPr/>
                    <a:lstStyle/>
                    <a:p>
                      <a:pPr marL="0" marR="0" lvl="0" indent="0" algn="l" defTabSz="801654" rtl="0" eaLnBrk="1" fontAlgn="auto" latinLnBrk="0" hangingPunct="1">
                        <a:lnSpc>
                          <a:spcPct val="100000"/>
                        </a:lnSpc>
                        <a:spcBef>
                          <a:spcPts val="0"/>
                        </a:spcBef>
                        <a:spcAft>
                          <a:spcPts val="0"/>
                        </a:spcAft>
                        <a:buClrTx/>
                        <a:buSzTx/>
                        <a:buFontTx/>
                        <a:buNone/>
                        <a:tabLst/>
                        <a:defRPr/>
                      </a:pPr>
                      <a:r>
                        <a:rPr lang="en-US" b="1"/>
                        <a:t>Underlying Customer Strategy</a:t>
                      </a:r>
                    </a:p>
                    <a:p>
                      <a:endParaRPr lang="en-US"/>
                    </a:p>
                  </a:txBody>
                  <a:tcPr/>
                </a:tc>
                <a:tc>
                  <a:txBody>
                    <a:bodyPr/>
                    <a:lstStyle/>
                    <a:p>
                      <a:pPr marL="285750" indent="-285750">
                        <a:buFont typeface="Arial" panose="020B0604020202020204" pitchFamily="34" charset="0"/>
                        <a:buChar char="•"/>
                      </a:pPr>
                      <a:r>
                        <a:rPr lang="en-US" sz="1400"/>
                        <a:t>Knowing the customers at granular level and creating awareness.</a:t>
                      </a:r>
                    </a:p>
                  </a:txBody>
                  <a:tcPr/>
                </a:tc>
                <a:tc>
                  <a:txBody>
                    <a:bodyPr/>
                    <a:lstStyle/>
                    <a:p>
                      <a:pPr marL="285750" indent="-285750">
                        <a:buFont typeface="Arial" panose="020B0604020202020204" pitchFamily="34" charset="0"/>
                        <a:buChar char="•"/>
                      </a:pPr>
                      <a:r>
                        <a:rPr lang="en-US" sz="1400"/>
                        <a:t>Targeting new customer segment by introducing the desired products.</a:t>
                      </a:r>
                    </a:p>
                    <a:p>
                      <a:pPr marL="285750" indent="-285750">
                        <a:buFont typeface="Arial" panose="020B0604020202020204" pitchFamily="34" charset="0"/>
                        <a:buChar char="•"/>
                      </a:pPr>
                      <a:r>
                        <a:rPr lang="en-US" sz="1400"/>
                        <a:t>Focusing on maintaining the  customer loyalty of the primary target segment.</a:t>
                      </a:r>
                    </a:p>
                  </a:txBody>
                  <a:tcPr/>
                </a:tc>
                <a:tc>
                  <a:txBody>
                    <a:bodyPr/>
                    <a:lstStyle/>
                    <a:p>
                      <a:pPr marL="285750" indent="-285750">
                        <a:buFont typeface="Arial" panose="020B0604020202020204" pitchFamily="34" charset="0"/>
                        <a:buChar char="•"/>
                      </a:pPr>
                      <a:r>
                        <a:rPr lang="en-US" sz="1400"/>
                        <a:t>Effectively retaining  existing customers and to maintain the customer relationship.</a:t>
                      </a:r>
                    </a:p>
                  </a:txBody>
                  <a:tcPr/>
                </a:tc>
                <a:extLst>
                  <a:ext uri="{0D108BD9-81ED-4DB2-BD59-A6C34878D82A}">
                    <a16:rowId xmlns:a16="http://schemas.microsoft.com/office/drawing/2014/main" val="4114823360"/>
                  </a:ext>
                </a:extLst>
              </a:tr>
            </a:tbl>
          </a:graphicData>
        </a:graphic>
      </p:graphicFrame>
      <p:grpSp>
        <p:nvGrpSpPr>
          <p:cNvPr id="80" name="Group 79">
            <a:extLst>
              <a:ext uri="{FF2B5EF4-FFF2-40B4-BE49-F238E27FC236}">
                <a16:creationId xmlns:a16="http://schemas.microsoft.com/office/drawing/2014/main" id="{718F88AE-5E10-4442-886E-12E794A6CEF2}"/>
              </a:ext>
            </a:extLst>
          </p:cNvPr>
          <p:cNvGrpSpPr/>
          <p:nvPr/>
        </p:nvGrpSpPr>
        <p:grpSpPr>
          <a:xfrm>
            <a:off x="3780368" y="1964797"/>
            <a:ext cx="5153573" cy="2255070"/>
            <a:chOff x="2974456" y="1616042"/>
            <a:chExt cx="5153573" cy="2255070"/>
          </a:xfrm>
        </p:grpSpPr>
        <p:grpSp>
          <p:nvGrpSpPr>
            <p:cNvPr id="34" name="Group 33">
              <a:extLst>
                <a:ext uri="{FF2B5EF4-FFF2-40B4-BE49-F238E27FC236}">
                  <a16:creationId xmlns:a16="http://schemas.microsoft.com/office/drawing/2014/main" id="{57C3BD25-1C00-44F1-B70F-E7F8D778B487}"/>
                </a:ext>
              </a:extLst>
            </p:cNvPr>
            <p:cNvGrpSpPr/>
            <p:nvPr/>
          </p:nvGrpSpPr>
          <p:grpSpPr>
            <a:xfrm>
              <a:off x="4799797" y="2786062"/>
              <a:ext cx="1492664" cy="424861"/>
              <a:chOff x="320040" y="5615300"/>
              <a:chExt cx="1492664" cy="424861"/>
            </a:xfrm>
          </p:grpSpPr>
          <p:pic>
            <p:nvPicPr>
              <p:cNvPr id="35" name="Graphic 34" descr="Star">
                <a:extLst>
                  <a:ext uri="{FF2B5EF4-FFF2-40B4-BE49-F238E27FC236}">
                    <a16:creationId xmlns:a16="http://schemas.microsoft.com/office/drawing/2014/main" id="{180B415D-1D6B-493F-8498-683917D76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5615300"/>
                <a:ext cx="396240" cy="396240"/>
              </a:xfrm>
              <a:prstGeom prst="rect">
                <a:avLst/>
              </a:prstGeom>
            </p:spPr>
          </p:pic>
          <p:pic>
            <p:nvPicPr>
              <p:cNvPr id="36" name="Graphic 35" descr="Star">
                <a:extLst>
                  <a:ext uri="{FF2B5EF4-FFF2-40B4-BE49-F238E27FC236}">
                    <a16:creationId xmlns:a16="http://schemas.microsoft.com/office/drawing/2014/main" id="{AB60B444-1D12-44F6-90E2-0D997BCFC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37" name="Graphic 36" descr="Star">
                <a:extLst>
                  <a:ext uri="{FF2B5EF4-FFF2-40B4-BE49-F238E27FC236}">
                    <a16:creationId xmlns:a16="http://schemas.microsoft.com/office/drawing/2014/main" id="{2211F285-E2A2-4FCE-975D-0E8756AFDC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38" name="Graphic 37" descr="Star">
                <a:extLst>
                  <a:ext uri="{FF2B5EF4-FFF2-40B4-BE49-F238E27FC236}">
                    <a16:creationId xmlns:a16="http://schemas.microsoft.com/office/drawing/2014/main" id="{641EF1B1-3827-4B13-8604-F97D708879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grpSp>
          <p:nvGrpSpPr>
            <p:cNvPr id="54" name="Group 53">
              <a:extLst>
                <a:ext uri="{FF2B5EF4-FFF2-40B4-BE49-F238E27FC236}">
                  <a16:creationId xmlns:a16="http://schemas.microsoft.com/office/drawing/2014/main" id="{974749AB-33E3-4A5C-B5EE-C3C39E25BB1D}"/>
                </a:ext>
              </a:extLst>
            </p:cNvPr>
            <p:cNvGrpSpPr/>
            <p:nvPr/>
          </p:nvGrpSpPr>
          <p:grpSpPr>
            <a:xfrm>
              <a:off x="2974456" y="1616042"/>
              <a:ext cx="5153573" cy="2255070"/>
              <a:chOff x="3093938" y="1732310"/>
              <a:chExt cx="5153573" cy="2255070"/>
            </a:xfrm>
          </p:grpSpPr>
          <p:grpSp>
            <p:nvGrpSpPr>
              <p:cNvPr id="8" name="Group 7">
                <a:extLst>
                  <a:ext uri="{FF2B5EF4-FFF2-40B4-BE49-F238E27FC236}">
                    <a16:creationId xmlns:a16="http://schemas.microsoft.com/office/drawing/2014/main" id="{29056032-3C6A-4A39-B4FE-063D282B28FA}"/>
                  </a:ext>
                </a:extLst>
              </p:cNvPr>
              <p:cNvGrpSpPr/>
              <p:nvPr/>
            </p:nvGrpSpPr>
            <p:grpSpPr>
              <a:xfrm>
                <a:off x="4921287" y="1745493"/>
                <a:ext cx="777240" cy="407915"/>
                <a:chOff x="336860" y="6367504"/>
                <a:chExt cx="777240" cy="407915"/>
              </a:xfrm>
            </p:grpSpPr>
            <p:pic>
              <p:nvPicPr>
                <p:cNvPr id="9" name="Graphic 16" descr="Star">
                  <a:extLst>
                    <a:ext uri="{FF2B5EF4-FFF2-40B4-BE49-F238E27FC236}">
                      <a16:creationId xmlns:a16="http://schemas.microsoft.com/office/drawing/2014/main" id="{456BFA83-370B-41CE-8BFA-169374313D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860" y="6367504"/>
                  <a:ext cx="396240" cy="396240"/>
                </a:xfrm>
                <a:prstGeom prst="rect">
                  <a:avLst/>
                </a:prstGeom>
              </p:spPr>
            </p:pic>
            <p:pic>
              <p:nvPicPr>
                <p:cNvPr id="10" name="Graphic 18" descr="Star">
                  <a:extLst>
                    <a:ext uri="{FF2B5EF4-FFF2-40B4-BE49-F238E27FC236}">
                      <a16:creationId xmlns:a16="http://schemas.microsoft.com/office/drawing/2014/main" id="{C3D18664-EFC6-4039-A16A-D11308744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860" y="6367822"/>
                  <a:ext cx="396240" cy="407597"/>
                </a:xfrm>
                <a:prstGeom prst="rect">
                  <a:avLst/>
                </a:prstGeom>
              </p:spPr>
            </p:pic>
          </p:grpSp>
          <p:pic>
            <p:nvPicPr>
              <p:cNvPr id="12" name="Graphic 11" descr="Star">
                <a:extLst>
                  <a:ext uri="{FF2B5EF4-FFF2-40B4-BE49-F238E27FC236}">
                    <a16:creationId xmlns:a16="http://schemas.microsoft.com/office/drawing/2014/main" id="{707504B3-DF85-4E2F-A086-BBDFD21728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4847" y="1784375"/>
                <a:ext cx="396240" cy="396240"/>
              </a:xfrm>
              <a:prstGeom prst="rect">
                <a:avLst/>
              </a:prstGeom>
            </p:spPr>
          </p:pic>
          <p:grpSp>
            <p:nvGrpSpPr>
              <p:cNvPr id="23" name="Group 22">
                <a:extLst>
                  <a:ext uri="{FF2B5EF4-FFF2-40B4-BE49-F238E27FC236}">
                    <a16:creationId xmlns:a16="http://schemas.microsoft.com/office/drawing/2014/main" id="{8FE06F7C-782E-4AF7-8B7F-DBB168156EB4}"/>
                  </a:ext>
                </a:extLst>
              </p:cNvPr>
              <p:cNvGrpSpPr/>
              <p:nvPr/>
            </p:nvGrpSpPr>
            <p:grpSpPr>
              <a:xfrm>
                <a:off x="3093938" y="1732310"/>
                <a:ext cx="1111664" cy="424543"/>
                <a:chOff x="701040" y="5615618"/>
                <a:chExt cx="1111664" cy="424543"/>
              </a:xfrm>
            </p:grpSpPr>
            <p:pic>
              <p:nvPicPr>
                <p:cNvPr id="24" name="Graphic 23" descr="Star">
                  <a:extLst>
                    <a:ext uri="{FF2B5EF4-FFF2-40B4-BE49-F238E27FC236}">
                      <a16:creationId xmlns:a16="http://schemas.microsoft.com/office/drawing/2014/main" id="{165200F0-FA2E-44BB-A460-A626734EDE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25" name="Graphic 24" descr="Star">
                  <a:extLst>
                    <a:ext uri="{FF2B5EF4-FFF2-40B4-BE49-F238E27FC236}">
                      <a16:creationId xmlns:a16="http://schemas.microsoft.com/office/drawing/2014/main" id="{72242FBC-7A8A-48A7-9D08-39A302B223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26" name="Graphic 25" descr="Star">
                  <a:extLst>
                    <a:ext uri="{FF2B5EF4-FFF2-40B4-BE49-F238E27FC236}">
                      <a16:creationId xmlns:a16="http://schemas.microsoft.com/office/drawing/2014/main" id="{FD68550B-0289-434E-8EFB-504FB67044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pic>
            <p:nvPicPr>
              <p:cNvPr id="27" name="Graphic 26" descr="Star">
                <a:extLst>
                  <a:ext uri="{FF2B5EF4-FFF2-40B4-BE49-F238E27FC236}">
                    <a16:creationId xmlns:a16="http://schemas.microsoft.com/office/drawing/2014/main" id="{F3058DF5-8FD1-48B6-A905-4EE52CE954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3938" y="2330154"/>
                <a:ext cx="396240" cy="396240"/>
              </a:xfrm>
              <a:prstGeom prst="rect">
                <a:avLst/>
              </a:prstGeom>
            </p:spPr>
          </p:pic>
          <p:pic>
            <p:nvPicPr>
              <p:cNvPr id="28" name="Graphic 27" descr="Star">
                <a:extLst>
                  <a:ext uri="{FF2B5EF4-FFF2-40B4-BE49-F238E27FC236}">
                    <a16:creationId xmlns:a16="http://schemas.microsoft.com/office/drawing/2014/main" id="{68384E32-6F17-4ED9-96A4-4C4FD63350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6814" y="2333650"/>
                <a:ext cx="407597" cy="407597"/>
              </a:xfrm>
              <a:prstGeom prst="rect">
                <a:avLst/>
              </a:prstGeom>
            </p:spPr>
          </p:pic>
          <p:pic>
            <p:nvPicPr>
              <p:cNvPr id="29" name="Graphic 28" descr="Star">
                <a:extLst>
                  <a:ext uri="{FF2B5EF4-FFF2-40B4-BE49-F238E27FC236}">
                    <a16:creationId xmlns:a16="http://schemas.microsoft.com/office/drawing/2014/main" id="{C64E2CA9-37C2-4578-BE32-4EAA72C91B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5570" y="2322611"/>
                <a:ext cx="396240" cy="407597"/>
              </a:xfrm>
              <a:prstGeom prst="rect">
                <a:avLst/>
              </a:prstGeom>
            </p:spPr>
          </p:pic>
          <p:grpSp>
            <p:nvGrpSpPr>
              <p:cNvPr id="30" name="Group 29">
                <a:extLst>
                  <a:ext uri="{FF2B5EF4-FFF2-40B4-BE49-F238E27FC236}">
                    <a16:creationId xmlns:a16="http://schemas.microsoft.com/office/drawing/2014/main" id="{0759876E-599F-4A9F-B1FB-C7C7E9DD3B1C}"/>
                  </a:ext>
                </a:extLst>
              </p:cNvPr>
              <p:cNvGrpSpPr/>
              <p:nvPr/>
            </p:nvGrpSpPr>
            <p:grpSpPr>
              <a:xfrm>
                <a:off x="6754847" y="2316704"/>
                <a:ext cx="1111664" cy="424543"/>
                <a:chOff x="701040" y="5615618"/>
                <a:chExt cx="1111664" cy="424543"/>
              </a:xfrm>
            </p:grpSpPr>
            <p:pic>
              <p:nvPicPr>
                <p:cNvPr id="31" name="Graphic 30" descr="Star">
                  <a:extLst>
                    <a:ext uri="{FF2B5EF4-FFF2-40B4-BE49-F238E27FC236}">
                      <a16:creationId xmlns:a16="http://schemas.microsoft.com/office/drawing/2014/main" id="{F145911E-8D59-4253-AF3D-9205259ACD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32" name="Graphic 31" descr="Star">
                  <a:extLst>
                    <a:ext uri="{FF2B5EF4-FFF2-40B4-BE49-F238E27FC236}">
                      <a16:creationId xmlns:a16="http://schemas.microsoft.com/office/drawing/2014/main" id="{ECA6581C-E8B5-4DDB-A0D8-75C2733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33" name="Graphic 32" descr="Star">
                  <a:extLst>
                    <a:ext uri="{FF2B5EF4-FFF2-40B4-BE49-F238E27FC236}">
                      <a16:creationId xmlns:a16="http://schemas.microsoft.com/office/drawing/2014/main" id="{E7734503-9985-46AE-906C-B9E1A61C2F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pic>
            <p:nvPicPr>
              <p:cNvPr id="39" name="Graphic 38" descr="Star">
                <a:extLst>
                  <a:ext uri="{FF2B5EF4-FFF2-40B4-BE49-F238E27FC236}">
                    <a16:creationId xmlns:a16="http://schemas.microsoft.com/office/drawing/2014/main" id="{EC658AB4-4B6D-4058-929B-FFDEBF7B11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3938" y="2916641"/>
                <a:ext cx="396240" cy="396240"/>
              </a:xfrm>
              <a:prstGeom prst="rect">
                <a:avLst/>
              </a:prstGeom>
            </p:spPr>
          </p:pic>
          <p:grpSp>
            <p:nvGrpSpPr>
              <p:cNvPr id="40" name="Group 39">
                <a:extLst>
                  <a:ext uri="{FF2B5EF4-FFF2-40B4-BE49-F238E27FC236}">
                    <a16:creationId xmlns:a16="http://schemas.microsoft.com/office/drawing/2014/main" id="{1820459E-E2F8-45B9-A352-96DD36A6A498}"/>
                  </a:ext>
                </a:extLst>
              </p:cNvPr>
              <p:cNvGrpSpPr/>
              <p:nvPr/>
            </p:nvGrpSpPr>
            <p:grpSpPr>
              <a:xfrm>
                <a:off x="6754847" y="2970880"/>
                <a:ext cx="1111664" cy="424543"/>
                <a:chOff x="701040" y="5615618"/>
                <a:chExt cx="1111664" cy="424543"/>
              </a:xfrm>
            </p:grpSpPr>
            <p:pic>
              <p:nvPicPr>
                <p:cNvPr id="41" name="Graphic 40" descr="Star">
                  <a:extLst>
                    <a:ext uri="{FF2B5EF4-FFF2-40B4-BE49-F238E27FC236}">
                      <a16:creationId xmlns:a16="http://schemas.microsoft.com/office/drawing/2014/main" id="{9296FAD5-F283-4DD1-827C-9012825EE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42" name="Graphic 41" descr="Star">
                  <a:extLst>
                    <a:ext uri="{FF2B5EF4-FFF2-40B4-BE49-F238E27FC236}">
                      <a16:creationId xmlns:a16="http://schemas.microsoft.com/office/drawing/2014/main" id="{16FA215C-DB8A-4331-9D1F-8AD824728F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43" name="Graphic 42" descr="Star">
                  <a:extLst>
                    <a:ext uri="{FF2B5EF4-FFF2-40B4-BE49-F238E27FC236}">
                      <a16:creationId xmlns:a16="http://schemas.microsoft.com/office/drawing/2014/main" id="{24ECF649-6548-4F6F-BB21-80B94D6889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pic>
            <p:nvPicPr>
              <p:cNvPr id="44" name="Graphic 43" descr="Star">
                <a:extLst>
                  <a:ext uri="{FF2B5EF4-FFF2-40B4-BE49-F238E27FC236}">
                    <a16:creationId xmlns:a16="http://schemas.microsoft.com/office/drawing/2014/main" id="{FA847416-D99C-44EF-9944-4EBFAE7FF1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641" y="3562519"/>
                <a:ext cx="396240" cy="396240"/>
              </a:xfrm>
              <a:prstGeom prst="rect">
                <a:avLst/>
              </a:prstGeom>
            </p:spPr>
          </p:pic>
          <p:grpSp>
            <p:nvGrpSpPr>
              <p:cNvPr id="45" name="Group 44">
                <a:extLst>
                  <a:ext uri="{FF2B5EF4-FFF2-40B4-BE49-F238E27FC236}">
                    <a16:creationId xmlns:a16="http://schemas.microsoft.com/office/drawing/2014/main" id="{8E354749-4BB5-4FBE-BEF6-0942E2E4F95B}"/>
                  </a:ext>
                </a:extLst>
              </p:cNvPr>
              <p:cNvGrpSpPr/>
              <p:nvPr/>
            </p:nvGrpSpPr>
            <p:grpSpPr>
              <a:xfrm>
                <a:off x="4905570" y="3551480"/>
                <a:ext cx="1111664" cy="424543"/>
                <a:chOff x="701040" y="5615618"/>
                <a:chExt cx="1111664" cy="424543"/>
              </a:xfrm>
            </p:grpSpPr>
            <p:pic>
              <p:nvPicPr>
                <p:cNvPr id="46" name="Graphic 45" descr="Star">
                  <a:extLst>
                    <a:ext uri="{FF2B5EF4-FFF2-40B4-BE49-F238E27FC236}">
                      <a16:creationId xmlns:a16="http://schemas.microsoft.com/office/drawing/2014/main" id="{1EB1CCED-B582-4B3B-921B-AB3EDD8748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47" name="Graphic 46" descr="Star">
                  <a:extLst>
                    <a:ext uri="{FF2B5EF4-FFF2-40B4-BE49-F238E27FC236}">
                      <a16:creationId xmlns:a16="http://schemas.microsoft.com/office/drawing/2014/main" id="{7DB0382F-7866-4CD5-A5C0-54F7D95D3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48" name="Graphic 47" descr="Star">
                  <a:extLst>
                    <a:ext uri="{FF2B5EF4-FFF2-40B4-BE49-F238E27FC236}">
                      <a16:creationId xmlns:a16="http://schemas.microsoft.com/office/drawing/2014/main" id="{A6E73FA0-A068-4BB6-9218-06A67DA6FD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grpSp>
            <p:nvGrpSpPr>
              <p:cNvPr id="49" name="Group 48">
                <a:extLst>
                  <a:ext uri="{FF2B5EF4-FFF2-40B4-BE49-F238E27FC236}">
                    <a16:creationId xmlns:a16="http://schemas.microsoft.com/office/drawing/2014/main" id="{882DD815-CA65-4854-9932-F60A2CF03FF6}"/>
                  </a:ext>
                </a:extLst>
              </p:cNvPr>
              <p:cNvGrpSpPr/>
              <p:nvPr/>
            </p:nvGrpSpPr>
            <p:grpSpPr>
              <a:xfrm>
                <a:off x="6754847" y="3562519"/>
                <a:ext cx="1492664" cy="424861"/>
                <a:chOff x="320040" y="5615300"/>
                <a:chExt cx="1492664" cy="424861"/>
              </a:xfrm>
            </p:grpSpPr>
            <p:pic>
              <p:nvPicPr>
                <p:cNvPr id="50" name="Graphic 49" descr="Star">
                  <a:extLst>
                    <a:ext uri="{FF2B5EF4-FFF2-40B4-BE49-F238E27FC236}">
                      <a16:creationId xmlns:a16="http://schemas.microsoft.com/office/drawing/2014/main" id="{F3315E71-6CDF-4DA6-977C-4763AFB1A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5615300"/>
                  <a:ext cx="396240" cy="396240"/>
                </a:xfrm>
                <a:prstGeom prst="rect">
                  <a:avLst/>
                </a:prstGeom>
              </p:spPr>
            </p:pic>
            <p:pic>
              <p:nvPicPr>
                <p:cNvPr id="51" name="Graphic 50" descr="Star">
                  <a:extLst>
                    <a:ext uri="{FF2B5EF4-FFF2-40B4-BE49-F238E27FC236}">
                      <a16:creationId xmlns:a16="http://schemas.microsoft.com/office/drawing/2014/main" id="{324C6E31-A296-4DEE-9FF8-3A661A39B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284" y="5626657"/>
                  <a:ext cx="407597" cy="407597"/>
                </a:xfrm>
                <a:prstGeom prst="rect">
                  <a:avLst/>
                </a:prstGeom>
              </p:spPr>
            </p:pic>
            <p:pic>
              <p:nvPicPr>
                <p:cNvPr id="52" name="Graphic 51" descr="Star">
                  <a:extLst>
                    <a:ext uri="{FF2B5EF4-FFF2-40B4-BE49-F238E27FC236}">
                      <a16:creationId xmlns:a16="http://schemas.microsoft.com/office/drawing/2014/main" id="{0E2D931B-B1E0-46E2-A101-6B5E0B854B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615618"/>
                  <a:ext cx="396240" cy="407597"/>
                </a:xfrm>
                <a:prstGeom prst="rect">
                  <a:avLst/>
                </a:prstGeom>
              </p:spPr>
            </p:pic>
            <p:pic>
              <p:nvPicPr>
                <p:cNvPr id="53" name="Graphic 52" descr="Star">
                  <a:extLst>
                    <a:ext uri="{FF2B5EF4-FFF2-40B4-BE49-F238E27FC236}">
                      <a16:creationId xmlns:a16="http://schemas.microsoft.com/office/drawing/2014/main" id="{C1ACB96D-B7BC-4691-AA70-CB63B32D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464" y="5632564"/>
                  <a:ext cx="396240" cy="407597"/>
                </a:xfrm>
                <a:prstGeom prst="rect">
                  <a:avLst/>
                </a:prstGeom>
              </p:spPr>
            </p:pic>
          </p:grpSp>
        </p:grpSp>
      </p:grpSp>
      <p:sp>
        <p:nvSpPr>
          <p:cNvPr id="81" name="Slide Number Placeholder 4">
            <a:extLst>
              <a:ext uri="{FF2B5EF4-FFF2-40B4-BE49-F238E27FC236}">
                <a16:creationId xmlns:a16="http://schemas.microsoft.com/office/drawing/2014/main" id="{F7DA7D67-0262-48EC-9D86-17CB0A21716A}"/>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25</a:t>
            </a:fld>
            <a:endParaRPr lang="en-US"/>
          </a:p>
        </p:txBody>
      </p:sp>
      <p:sp>
        <p:nvSpPr>
          <p:cNvPr id="55" name="Footer Placeholder 2">
            <a:extLst>
              <a:ext uri="{FF2B5EF4-FFF2-40B4-BE49-F238E27FC236}">
                <a16:creationId xmlns:a16="http://schemas.microsoft.com/office/drawing/2014/main" id="{4E9F2D9F-34EE-43D0-9ADA-BDE34BB1D92A}"/>
              </a:ext>
            </a:extLst>
          </p:cNvPr>
          <p:cNvSpPr txBox="1">
            <a:spLocks/>
          </p:cNvSpPr>
          <p:nvPr/>
        </p:nvSpPr>
        <p:spPr>
          <a:xfrm>
            <a:off x="6900253" y="7210968"/>
            <a:ext cx="4572000" cy="329636"/>
          </a:xfrm>
          <a:prstGeom prst="rect">
            <a:avLst/>
          </a:prstGeom>
        </p:spPr>
        <p:txBody>
          <a:bodyPr vert="horz" lIns="91440" tIns="45720" rIns="91440" bIns="45720" rtlCol="0" anchor="ctr"/>
          <a:lstStyle>
            <a:defPPr>
              <a:defRPr lang="en-US"/>
            </a:defPPr>
            <a:lvl1pPr marL="0" algn="ctr" defTabSz="914400" rtl="0" eaLnBrk="1" latinLnBrk="0" hangingPunct="1">
              <a:defRPr sz="105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Source: Harvard Business Review</a:t>
            </a:r>
          </a:p>
        </p:txBody>
      </p:sp>
    </p:spTree>
    <p:extLst>
      <p:ext uri="{BB962C8B-B14F-4D97-AF65-F5344CB8AC3E}">
        <p14:creationId xmlns:p14="http://schemas.microsoft.com/office/powerpoint/2010/main" val="173086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99">
            <a:extLst>
              <a:ext uri="{FF2B5EF4-FFF2-40B4-BE49-F238E27FC236}">
                <a16:creationId xmlns:a16="http://schemas.microsoft.com/office/drawing/2014/main" id="{1DB28B32-22D2-49F0-B4C1-08E91F614005}"/>
              </a:ext>
            </a:extLst>
          </p:cNvPr>
          <p:cNvGrpSpPr/>
          <p:nvPr/>
        </p:nvGrpSpPr>
        <p:grpSpPr>
          <a:xfrm>
            <a:off x="2608873" y="3403115"/>
            <a:ext cx="4214122" cy="2460446"/>
            <a:chOff x="635000" y="1382713"/>
            <a:chExt cx="7869238" cy="4572000"/>
          </a:xfrm>
          <a:solidFill>
            <a:schemeClr val="accent5">
              <a:lumMod val="50000"/>
            </a:schemeClr>
          </a:solidFill>
        </p:grpSpPr>
        <p:sp>
          <p:nvSpPr>
            <p:cNvPr id="28" name="Freeform 8">
              <a:extLst>
                <a:ext uri="{FF2B5EF4-FFF2-40B4-BE49-F238E27FC236}">
                  <a16:creationId xmlns:a16="http://schemas.microsoft.com/office/drawing/2014/main" id="{3795F720-CCAA-496D-B08F-B91920FE5BC2}"/>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 name="Freeform 9">
              <a:extLst>
                <a:ext uri="{FF2B5EF4-FFF2-40B4-BE49-F238E27FC236}">
                  <a16:creationId xmlns:a16="http://schemas.microsoft.com/office/drawing/2014/main" id="{6EABBDA3-8E23-488D-8A07-7FC6C35FE895}"/>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Freeform 10">
              <a:extLst>
                <a:ext uri="{FF2B5EF4-FFF2-40B4-BE49-F238E27FC236}">
                  <a16:creationId xmlns:a16="http://schemas.microsoft.com/office/drawing/2014/main" id="{6EBDE169-0EB5-4811-8F25-8320A1D838A1}"/>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11">
              <a:extLst>
                <a:ext uri="{FF2B5EF4-FFF2-40B4-BE49-F238E27FC236}">
                  <a16:creationId xmlns:a16="http://schemas.microsoft.com/office/drawing/2014/main" id="{E2326D56-CE23-4DF9-96E4-D75B66DC4C0C}"/>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4" name="Footer Placeholder 3">
            <a:extLst>
              <a:ext uri="{FF2B5EF4-FFF2-40B4-BE49-F238E27FC236}">
                <a16:creationId xmlns:a16="http://schemas.microsoft.com/office/drawing/2014/main" id="{30F263AB-7151-4603-9237-AB7F7F83AE9F}"/>
              </a:ext>
            </a:extLst>
          </p:cNvPr>
          <p:cNvSpPr>
            <a:spLocks noGrp="1"/>
          </p:cNvSpPr>
          <p:nvPr>
            <p:ph type="ftr" sz="quarter" idx="11"/>
          </p:nvPr>
        </p:nvSpPr>
        <p:spPr/>
        <p:txBody>
          <a:bodyPr/>
          <a:lstStyle/>
          <a:p>
            <a:r>
              <a:rPr lang="en-US"/>
              <a:t>© Akshay.P, Amey.W, Amruta.T, Bhakti.K, Gaurav.K, Omkar.P, Shreyas.P, Vyas </a:t>
            </a:r>
          </a:p>
        </p:txBody>
      </p:sp>
      <p:graphicFrame>
        <p:nvGraphicFramePr>
          <p:cNvPr id="7" name="Chart 6">
            <a:extLst>
              <a:ext uri="{FF2B5EF4-FFF2-40B4-BE49-F238E27FC236}">
                <a16:creationId xmlns:a16="http://schemas.microsoft.com/office/drawing/2014/main" id="{FA9DEC77-2417-4B67-B50C-A5C4C4C5D5DA}"/>
              </a:ext>
            </a:extLst>
          </p:cNvPr>
          <p:cNvGraphicFramePr/>
          <p:nvPr>
            <p:extLst>
              <p:ext uri="{D42A27DB-BD31-4B8C-83A1-F6EECF244321}">
                <p14:modId xmlns:p14="http://schemas.microsoft.com/office/powerpoint/2010/main" val="2396256478"/>
              </p:ext>
            </p:extLst>
          </p:nvPr>
        </p:nvGraphicFramePr>
        <p:xfrm>
          <a:off x="238390" y="1184228"/>
          <a:ext cx="3056869" cy="2245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D2984DBC-B75C-4C7E-9C59-BD9A1C60D111}"/>
              </a:ext>
            </a:extLst>
          </p:cNvPr>
          <p:cNvGraphicFramePr/>
          <p:nvPr>
            <p:extLst>
              <p:ext uri="{D42A27DB-BD31-4B8C-83A1-F6EECF244321}">
                <p14:modId xmlns:p14="http://schemas.microsoft.com/office/powerpoint/2010/main" val="214702282"/>
              </p:ext>
            </p:extLst>
          </p:nvPr>
        </p:nvGraphicFramePr>
        <p:xfrm>
          <a:off x="212308" y="4305176"/>
          <a:ext cx="3056869" cy="22690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D413AC18-AF95-47C4-9EA8-9A9B05B24A54}"/>
              </a:ext>
            </a:extLst>
          </p:cNvPr>
          <p:cNvGraphicFramePr/>
          <p:nvPr>
            <p:extLst>
              <p:ext uri="{D42A27DB-BD31-4B8C-83A1-F6EECF244321}">
                <p14:modId xmlns:p14="http://schemas.microsoft.com/office/powerpoint/2010/main" val="324015260"/>
              </p:ext>
            </p:extLst>
          </p:nvPr>
        </p:nvGraphicFramePr>
        <p:xfrm>
          <a:off x="6162689" y="4310299"/>
          <a:ext cx="3056869" cy="22690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4E3235AA-5767-41A9-8650-FD14137DCC00}"/>
              </a:ext>
            </a:extLst>
          </p:cNvPr>
          <p:cNvGraphicFramePr/>
          <p:nvPr>
            <p:extLst>
              <p:ext uri="{D42A27DB-BD31-4B8C-83A1-F6EECF244321}">
                <p14:modId xmlns:p14="http://schemas.microsoft.com/office/powerpoint/2010/main" val="2450716679"/>
              </p:ext>
            </p:extLst>
          </p:nvPr>
        </p:nvGraphicFramePr>
        <p:xfrm>
          <a:off x="6162690" y="1112759"/>
          <a:ext cx="3056869" cy="2269091"/>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F3A7C0FF-5252-41FB-9288-A234CC0E37E0}"/>
              </a:ext>
            </a:extLst>
          </p:cNvPr>
          <p:cNvSpPr txBox="1"/>
          <p:nvPr/>
        </p:nvSpPr>
        <p:spPr>
          <a:xfrm>
            <a:off x="265049" y="3471856"/>
            <a:ext cx="2438189" cy="369332"/>
          </a:xfrm>
          <a:prstGeom prst="rect">
            <a:avLst/>
          </a:prstGeom>
          <a:noFill/>
        </p:spPr>
        <p:txBody>
          <a:bodyPr wrap="square" rtlCol="0">
            <a:spAutoFit/>
          </a:bodyPr>
          <a:lstStyle/>
          <a:p>
            <a:r>
              <a:rPr lang="en-US"/>
              <a:t>Annual Salary: 100,000</a:t>
            </a:r>
          </a:p>
        </p:txBody>
      </p:sp>
      <p:sp>
        <p:nvSpPr>
          <p:cNvPr id="15" name="TextBox 14">
            <a:extLst>
              <a:ext uri="{FF2B5EF4-FFF2-40B4-BE49-F238E27FC236}">
                <a16:creationId xmlns:a16="http://schemas.microsoft.com/office/drawing/2014/main" id="{6EAE3547-0D15-4FCB-8E7F-127C0EAE2869}"/>
              </a:ext>
            </a:extLst>
          </p:cNvPr>
          <p:cNvSpPr txBox="1"/>
          <p:nvPr/>
        </p:nvSpPr>
        <p:spPr>
          <a:xfrm>
            <a:off x="6246286" y="3429813"/>
            <a:ext cx="2438189" cy="369332"/>
          </a:xfrm>
          <a:prstGeom prst="rect">
            <a:avLst/>
          </a:prstGeom>
          <a:noFill/>
        </p:spPr>
        <p:txBody>
          <a:bodyPr wrap="square" rtlCol="0">
            <a:spAutoFit/>
          </a:bodyPr>
          <a:lstStyle/>
          <a:p>
            <a:r>
              <a:rPr lang="en-US"/>
              <a:t>Annual Salary: 120,000</a:t>
            </a:r>
          </a:p>
        </p:txBody>
      </p:sp>
      <p:sp>
        <p:nvSpPr>
          <p:cNvPr id="16" name="TextBox 15">
            <a:extLst>
              <a:ext uri="{FF2B5EF4-FFF2-40B4-BE49-F238E27FC236}">
                <a16:creationId xmlns:a16="http://schemas.microsoft.com/office/drawing/2014/main" id="{4AA751A2-5A5D-4FCE-9E73-F8FDBE1D0625}"/>
              </a:ext>
            </a:extLst>
          </p:cNvPr>
          <p:cNvSpPr txBox="1"/>
          <p:nvPr/>
        </p:nvSpPr>
        <p:spPr>
          <a:xfrm>
            <a:off x="238390" y="6637174"/>
            <a:ext cx="2884815" cy="369332"/>
          </a:xfrm>
          <a:prstGeom prst="rect">
            <a:avLst/>
          </a:prstGeom>
          <a:noFill/>
        </p:spPr>
        <p:txBody>
          <a:bodyPr wrap="square" rtlCol="0">
            <a:spAutoFit/>
          </a:bodyPr>
          <a:lstStyle/>
          <a:p>
            <a:r>
              <a:rPr lang="en-US"/>
              <a:t>Annual Salary: 60,000</a:t>
            </a:r>
          </a:p>
        </p:txBody>
      </p:sp>
      <p:sp>
        <p:nvSpPr>
          <p:cNvPr id="17" name="TextBox 16">
            <a:extLst>
              <a:ext uri="{FF2B5EF4-FFF2-40B4-BE49-F238E27FC236}">
                <a16:creationId xmlns:a16="http://schemas.microsoft.com/office/drawing/2014/main" id="{DC8CBF1D-047C-4A2D-9F18-CC4A71803E41}"/>
              </a:ext>
            </a:extLst>
          </p:cNvPr>
          <p:cNvSpPr txBox="1"/>
          <p:nvPr/>
        </p:nvSpPr>
        <p:spPr>
          <a:xfrm>
            <a:off x="6403776" y="6637174"/>
            <a:ext cx="2646031" cy="369332"/>
          </a:xfrm>
          <a:prstGeom prst="rect">
            <a:avLst/>
          </a:prstGeom>
          <a:noFill/>
        </p:spPr>
        <p:txBody>
          <a:bodyPr wrap="square" rtlCol="0">
            <a:spAutoFit/>
          </a:bodyPr>
          <a:lstStyle/>
          <a:p>
            <a:r>
              <a:rPr lang="en-US"/>
              <a:t>Annual Salary: 70,000</a:t>
            </a:r>
          </a:p>
        </p:txBody>
      </p:sp>
      <p:sp>
        <p:nvSpPr>
          <p:cNvPr id="18" name="Title 1">
            <a:extLst>
              <a:ext uri="{FF2B5EF4-FFF2-40B4-BE49-F238E27FC236}">
                <a16:creationId xmlns:a16="http://schemas.microsoft.com/office/drawing/2014/main" id="{583BD423-485A-41E4-88ED-9ED22A972C46}"/>
              </a:ext>
            </a:extLst>
          </p:cNvPr>
          <p:cNvSpPr txBox="1">
            <a:spLocks/>
          </p:cNvSpPr>
          <p:nvPr/>
        </p:nvSpPr>
        <p:spPr>
          <a:xfrm>
            <a:off x="238390" y="184310"/>
            <a:ext cx="9290304" cy="1181492"/>
          </a:xfrm>
          <a:prstGeom prst="rect">
            <a:avLst/>
          </a:prstGeom>
        </p:spPr>
        <p:txBody>
          <a:bodyPr vert="horz" lIns="91440" tIns="45720" rIns="91440" bIns="45720" rtlCol="0" anchor="ctr">
            <a:normAutofit fontScale="90000"/>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US" sz="4400" b="1">
                <a:solidFill>
                  <a:srgbClr val="FFFFFF"/>
                </a:solidFill>
                <a:highlight>
                  <a:srgbClr val="000000"/>
                </a:highlight>
                <a:latin typeface="+mn-lt"/>
              </a:rPr>
              <a:t>Strategy of Ace Inc.|</a:t>
            </a:r>
            <a:r>
              <a:rPr lang="en-US" sz="4400" b="1">
                <a:solidFill>
                  <a:schemeClr val="bg1"/>
                </a:solidFill>
                <a:highlight>
                  <a:srgbClr val="000000"/>
                </a:highlight>
                <a:latin typeface="+mn-lt"/>
              </a:rPr>
              <a:t> </a:t>
            </a:r>
            <a:r>
              <a:rPr lang="en-US" sz="4000">
                <a:solidFill>
                  <a:schemeClr val="bg1"/>
                </a:solidFill>
                <a:highlight>
                  <a:srgbClr val="000000"/>
                </a:highlight>
                <a:latin typeface="+mn-lt"/>
                <a:cs typeface="Calibri" panose="020F0502020204030204" pitchFamily="34" charset="0"/>
              </a:rPr>
              <a:t>Sales force management</a:t>
            </a:r>
            <a:r>
              <a:rPr lang="en-US" sz="4000">
                <a:solidFill>
                  <a:schemeClr val="bg1"/>
                </a:solidFill>
                <a:highlight>
                  <a:srgbClr val="000000"/>
                </a:highlight>
                <a:latin typeface="+mn-lt"/>
              </a:rPr>
              <a:t> </a:t>
            </a:r>
            <a:br>
              <a:rPr lang="en-US" sz="4850">
                <a:latin typeface="Calibri" panose="020F0502020204030204" pitchFamily="34" charset="0"/>
                <a:cs typeface="Calibri" panose="020F0502020204030204" pitchFamily="34" charset="0"/>
              </a:rPr>
            </a:br>
            <a:endParaRPr lang="en-US" sz="2800">
              <a:latin typeface="Calibri" panose="020F0502020204030204" pitchFamily="34" charset="0"/>
              <a:cs typeface="Calibri" panose="020F0502020204030204" pitchFamily="34" charset="0"/>
            </a:endParaRPr>
          </a:p>
        </p:txBody>
      </p:sp>
      <p:sp>
        <p:nvSpPr>
          <p:cNvPr id="21" name="Slide Number Placeholder 4">
            <a:extLst>
              <a:ext uri="{FF2B5EF4-FFF2-40B4-BE49-F238E27FC236}">
                <a16:creationId xmlns:a16="http://schemas.microsoft.com/office/drawing/2014/main" id="{A0EBFA41-C85D-415F-B514-B47DD609E594}"/>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26</a:t>
            </a:fld>
            <a:endParaRPr lang="en-US"/>
          </a:p>
        </p:txBody>
      </p:sp>
    </p:spTree>
    <p:extLst>
      <p:ext uri="{BB962C8B-B14F-4D97-AF65-F5344CB8AC3E}">
        <p14:creationId xmlns:p14="http://schemas.microsoft.com/office/powerpoint/2010/main" val="275698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0" grpId="0">
        <p:bldAsOne/>
      </p:bldGraphic>
      <p:bldGraphic spid="13" grpId="0">
        <p:bldAsOne/>
      </p:bldGraphic>
      <p:bldGraphic spid="19" grpId="0">
        <p:bldAsOne/>
      </p:bldGraphic>
      <p:bldP spid="2"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BEBA8EAE-BF5A-486C-A8C5-ECC9F3942E4B}">
                <a14:imgProps xmlns:a14="http://schemas.microsoft.com/office/drawing/2010/main">
                  <a14:imgLayer r:embed="rId3">
                    <a14:imgEffect>
                      <a14:brightnessContrast bright="-63000" contrast="28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A2214-3EC7-40CA-AD43-E5802D88161F}"/>
              </a:ext>
            </a:extLst>
          </p:cNvPr>
          <p:cNvSpPr>
            <a:spLocks noGrp="1"/>
          </p:cNvSpPr>
          <p:nvPr>
            <p:ph idx="1"/>
          </p:nvPr>
        </p:nvSpPr>
        <p:spPr>
          <a:xfrm>
            <a:off x="408273" y="1534288"/>
            <a:ext cx="9218950" cy="4798559"/>
          </a:xfrm>
        </p:spPr>
        <p:txBody>
          <a:bodyPr vert="horz" lIns="91440" tIns="45720" rIns="91440" bIns="45720" rtlCol="0" anchor="t">
            <a:normAutofit/>
          </a:bodyPr>
          <a:lstStyle/>
          <a:p>
            <a:pPr marL="200025" indent="-200025"/>
            <a:r>
              <a:rPr lang="en-IN" sz="4000" b="1">
                <a:solidFill>
                  <a:schemeClr val="bg1"/>
                </a:solidFill>
              </a:rPr>
              <a:t>Branding Strategy</a:t>
            </a:r>
            <a:endParaRPr lang="en-US">
              <a:solidFill>
                <a:schemeClr val="bg1"/>
              </a:solidFill>
            </a:endParaRPr>
          </a:p>
          <a:p>
            <a:pPr marL="200025" indent="-200025"/>
            <a:r>
              <a:rPr lang="en-IN" sz="4000" b="1">
                <a:solidFill>
                  <a:schemeClr val="bg1"/>
                </a:solidFill>
              </a:rPr>
              <a:t>Advertising Strategy </a:t>
            </a:r>
            <a:endParaRPr lang="en-IN" sz="4000" b="1">
              <a:solidFill>
                <a:schemeClr val="bg1"/>
              </a:solidFill>
              <a:cs typeface="Calibri"/>
            </a:endParaRPr>
          </a:p>
          <a:p>
            <a:pPr marL="200025" indent="-200025"/>
            <a:r>
              <a:rPr lang="en-IN" sz="4000" b="1">
                <a:solidFill>
                  <a:schemeClr val="bg1"/>
                </a:solidFill>
              </a:rPr>
              <a:t>Pricing Strategy</a:t>
            </a:r>
            <a:endParaRPr lang="en-IN" sz="4000" b="1">
              <a:solidFill>
                <a:schemeClr val="bg1"/>
              </a:solidFill>
              <a:cs typeface="Calibri"/>
            </a:endParaRPr>
          </a:p>
          <a:p>
            <a:pPr marL="200025" indent="-200025"/>
            <a:r>
              <a:rPr lang="en-IN" sz="4000" b="1">
                <a:solidFill>
                  <a:schemeClr val="bg1"/>
                </a:solidFill>
              </a:rPr>
              <a:t>Basic Sales Force and Management Strategy</a:t>
            </a:r>
            <a:endParaRPr lang="en-IN" sz="4000" b="1">
              <a:solidFill>
                <a:schemeClr val="bg1"/>
              </a:solidFill>
              <a:cs typeface="Calibri"/>
            </a:endParaRPr>
          </a:p>
          <a:p>
            <a:pPr marL="200025" indent="-200025"/>
            <a:r>
              <a:rPr lang="en-IN" sz="4000" b="1">
                <a:solidFill>
                  <a:schemeClr val="bg1"/>
                </a:solidFill>
              </a:rPr>
              <a:t>Financial Strategy</a:t>
            </a:r>
            <a:endParaRPr lang="en-IN" sz="4000" b="1">
              <a:solidFill>
                <a:schemeClr val="bg1"/>
              </a:solidFill>
              <a:cs typeface="Calibri"/>
            </a:endParaRPr>
          </a:p>
        </p:txBody>
      </p:sp>
      <p:sp>
        <p:nvSpPr>
          <p:cNvPr id="4" name="Footer Placeholder 3">
            <a:extLst>
              <a:ext uri="{FF2B5EF4-FFF2-40B4-BE49-F238E27FC236}">
                <a16:creationId xmlns:a16="http://schemas.microsoft.com/office/drawing/2014/main" id="{2B76BC1B-90F4-463B-B39E-48C5977C8BAD}"/>
              </a:ext>
            </a:extLst>
          </p:cNvPr>
          <p:cNvSpPr>
            <a:spLocks noGrp="1"/>
          </p:cNvSpPr>
          <p:nvPr>
            <p:ph type="ftr" sz="quarter" idx="11"/>
          </p:nvPr>
        </p:nvSpPr>
        <p:spPr/>
        <p:txBody>
          <a:bodyPr/>
          <a:lstStyle/>
          <a:p>
            <a:r>
              <a:rPr lang="en-US"/>
              <a:t>© Akshay.P, Amey.W, Amruta.T, Bhakti.K, Gaurav.K, Omkar.P, Shreyas.P, Vyas </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442C9515-CB68-4B8A-A23F-97C97E624A57}"/>
                  </a:ext>
                </a:extLst>
              </p:cNvPr>
              <p:cNvGraphicFramePr>
                <a:graphicFrameLocks noChangeAspect="1"/>
              </p:cNvGraphicFramePr>
              <p:nvPr>
                <p:extLst>
                  <p:ext uri="{D42A27DB-BD31-4B8C-83A1-F6EECF244321}">
                    <p14:modId xmlns:p14="http://schemas.microsoft.com/office/powerpoint/2010/main" val="3858165340"/>
                  </p:ext>
                </p:extLst>
              </p:nvPr>
            </p:nvGraphicFramePr>
            <p:xfrm>
              <a:off x="4584548" y="5203371"/>
              <a:ext cx="64905" cy="45924"/>
            </p:xfrm>
            <a:graphic>
              <a:graphicData uri="http://schemas.microsoft.com/office/powerpoint/2016/slidezoom">
                <pslz:sldZm>
                  <pslz:sldZmObj sldId="398" cId="3311155228">
                    <pslz:zmPr id="{E3984C22-4D9A-46E9-ABE1-86F94FD28F35}" returnToParent="0" transitionDur="1000">
                      <p166:blipFill xmlns:p166="http://schemas.microsoft.com/office/powerpoint/2016/6/main">
                        <a:blip r:embed="rId4"/>
                        <a:stretch>
                          <a:fillRect/>
                        </a:stretch>
                      </p166:blipFill>
                      <p166:spPr xmlns:p166="http://schemas.microsoft.com/office/powerpoint/2016/6/main">
                        <a:xfrm>
                          <a:off x="0" y="0"/>
                          <a:ext cx="64905" cy="45924"/>
                        </a:xfrm>
                        <a:prstGeom prst="rect">
                          <a:avLst/>
                        </a:prstGeom>
                        <a:ln w="3175">
                          <a:solidFill>
                            <a:prstClr val="ltGray"/>
                          </a:solid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442C9515-CB68-4B8A-A23F-97C97E624A57}"/>
                  </a:ext>
                </a:extLst>
              </p:cNvPr>
              <p:cNvPicPr>
                <a:picLocks noGrp="1" noRot="1" noChangeAspect="1" noMove="1" noResize="1" noEditPoints="1" noAdjustHandles="1" noChangeArrowheads="1" noChangeShapeType="1"/>
              </p:cNvPicPr>
              <p:nvPr/>
            </p:nvPicPr>
            <p:blipFill>
              <a:blip r:embed="rId4"/>
              <a:stretch>
                <a:fillRect/>
              </a:stretch>
            </p:blipFill>
            <p:spPr>
              <a:xfrm>
                <a:off x="4584548" y="5203371"/>
                <a:ext cx="64905" cy="45924"/>
              </a:xfrm>
              <a:prstGeom prst="rect">
                <a:avLst/>
              </a:prstGeom>
              <a:ln w="3175">
                <a:solidFill>
                  <a:prstClr val="ltGray"/>
                </a:solidFill>
              </a:ln>
            </p:spPr>
          </p:pic>
        </mc:Fallback>
      </mc:AlternateContent>
      <p:sp>
        <p:nvSpPr>
          <p:cNvPr id="7" name="Rectangle 6">
            <a:extLst>
              <a:ext uri="{FF2B5EF4-FFF2-40B4-BE49-F238E27FC236}">
                <a16:creationId xmlns:a16="http://schemas.microsoft.com/office/drawing/2014/main" id="{4B3FF993-6733-433E-9848-8826747C8AC6}"/>
              </a:ext>
            </a:extLst>
          </p:cNvPr>
          <p:cNvSpPr/>
          <p:nvPr/>
        </p:nvSpPr>
        <p:spPr>
          <a:xfrm>
            <a:off x="408273" y="458403"/>
            <a:ext cx="7038185" cy="646331"/>
          </a:xfrm>
          <a:prstGeom prst="rect">
            <a:avLst/>
          </a:prstGeom>
        </p:spPr>
        <p:txBody>
          <a:bodyPr wrap="square">
            <a:spAutoFit/>
          </a:bodyPr>
          <a:lstStyle/>
          <a:p>
            <a:pPr defTabSz="801654">
              <a:lnSpc>
                <a:spcPct val="90000"/>
              </a:lnSpc>
              <a:spcBef>
                <a:spcPct val="0"/>
              </a:spcBef>
            </a:pPr>
            <a:r>
              <a:rPr lang="en-US" sz="4000" b="1">
                <a:solidFill>
                  <a:srgbClr val="FFFFFF"/>
                </a:solidFill>
                <a:highlight>
                  <a:srgbClr val="000000"/>
                </a:highlight>
                <a:ea typeface="+mj-ea"/>
              </a:rPr>
              <a:t>Strategies of Ace Inc.</a:t>
            </a:r>
            <a:endParaRPr lang="en-IN" sz="4000" b="1">
              <a:solidFill>
                <a:srgbClr val="FFFFFF"/>
              </a:solidFill>
              <a:highlight>
                <a:srgbClr val="000000"/>
              </a:highlight>
              <a:ea typeface="+mj-ea"/>
            </a:endParaRPr>
          </a:p>
        </p:txBody>
      </p:sp>
      <p:sp>
        <p:nvSpPr>
          <p:cNvPr id="8" name="Slide Number Placeholder 4">
            <a:extLst>
              <a:ext uri="{FF2B5EF4-FFF2-40B4-BE49-F238E27FC236}">
                <a16:creationId xmlns:a16="http://schemas.microsoft.com/office/drawing/2014/main" id="{D13AE6B0-512E-4E54-BD6E-AF69896CA7D2}"/>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27</a:t>
            </a:fld>
            <a:endParaRPr lang="en-US"/>
          </a:p>
        </p:txBody>
      </p:sp>
    </p:spTree>
    <p:extLst>
      <p:ext uri="{BB962C8B-B14F-4D97-AF65-F5344CB8AC3E}">
        <p14:creationId xmlns:p14="http://schemas.microsoft.com/office/powerpoint/2010/main" val="100452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CBA579-B753-4F6D-A228-E0F0B233EEC6}"/>
              </a:ext>
            </a:extLst>
          </p:cNvPr>
          <p:cNvSpPr>
            <a:spLocks noGrp="1"/>
          </p:cNvSpPr>
          <p:nvPr>
            <p:ph type="ftr" sz="quarter" idx="11"/>
          </p:nvPr>
        </p:nvSpPr>
        <p:spPr/>
        <p:txBody>
          <a:bodyPr/>
          <a:lstStyle/>
          <a:p>
            <a:r>
              <a:rPr lang="en-US"/>
              <a:t>© Akshay.P, Amey.W, Amruta.T, Bhakti.K, Gaurav.K, Omkar.P, Shreyas.P, Vyas </a:t>
            </a:r>
          </a:p>
        </p:txBody>
      </p:sp>
      <p:sp>
        <p:nvSpPr>
          <p:cNvPr id="6" name="Title 1">
            <a:extLst>
              <a:ext uri="{FF2B5EF4-FFF2-40B4-BE49-F238E27FC236}">
                <a16:creationId xmlns:a16="http://schemas.microsoft.com/office/drawing/2014/main" id="{7079ECDD-2156-4011-B89B-83CE95F74F57}"/>
              </a:ext>
            </a:extLst>
          </p:cNvPr>
          <p:cNvSpPr>
            <a:spLocks noGrp="1"/>
          </p:cNvSpPr>
          <p:nvPr>
            <p:ph type="title"/>
          </p:nvPr>
        </p:nvSpPr>
        <p:spPr>
          <a:xfrm>
            <a:off x="204675" y="224680"/>
            <a:ext cx="9290304" cy="1181492"/>
          </a:xfrm>
        </p:spPr>
        <p:txBody>
          <a:bodyPr>
            <a:normAutofit/>
          </a:bodyPr>
          <a:lstStyle/>
          <a:p>
            <a:r>
              <a:rPr lang="en-US" sz="4400" b="1">
                <a:solidFill>
                  <a:srgbClr val="FFFFFF"/>
                </a:solidFill>
                <a:highlight>
                  <a:srgbClr val="000000"/>
                </a:highlight>
                <a:latin typeface="+mn-lt"/>
              </a:rPr>
              <a:t>Strategy of Ace Inc.|</a:t>
            </a:r>
            <a:r>
              <a:rPr lang="en-US" sz="4400" b="1">
                <a:solidFill>
                  <a:schemeClr val="bg1"/>
                </a:solidFill>
                <a:highlight>
                  <a:srgbClr val="000000"/>
                </a:highlight>
                <a:latin typeface="+mn-lt"/>
                <a:cs typeface="Calibri"/>
              </a:rPr>
              <a:t> </a:t>
            </a:r>
            <a:r>
              <a:rPr lang="en-US" sz="4000">
                <a:solidFill>
                  <a:schemeClr val="bg1"/>
                </a:solidFill>
                <a:highlight>
                  <a:srgbClr val="000000"/>
                </a:highlight>
                <a:latin typeface="+mn-lt"/>
                <a:cs typeface="Calibri"/>
              </a:rPr>
              <a:t>Financial Strategy</a:t>
            </a:r>
            <a:br>
              <a:rPr lang="en-US" sz="4850">
                <a:latin typeface="Calibri" panose="020F0502020204030204" pitchFamily="34" charset="0"/>
                <a:cs typeface="Calibri" panose="020F0502020204030204" pitchFamily="34" charset="0"/>
              </a:rPr>
            </a:br>
            <a:endParaRPr lang="en-US" sz="2800">
              <a:latin typeface="Calibri" panose="020F0502020204030204" pitchFamily="34" charset="0"/>
              <a:cs typeface="Calibri" panose="020F0502020204030204" pitchFamily="34" charset="0"/>
            </a:endParaRPr>
          </a:p>
        </p:txBody>
      </p:sp>
      <p:sp>
        <p:nvSpPr>
          <p:cNvPr id="81" name="Slide Number Placeholder 4">
            <a:extLst>
              <a:ext uri="{FF2B5EF4-FFF2-40B4-BE49-F238E27FC236}">
                <a16:creationId xmlns:a16="http://schemas.microsoft.com/office/drawing/2014/main" id="{F7DA7D67-0262-48EC-9D86-17CB0A21716A}"/>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28</a:t>
            </a:fld>
            <a:endParaRPr lang="en-US"/>
          </a:p>
        </p:txBody>
      </p:sp>
      <p:graphicFrame>
        <p:nvGraphicFramePr>
          <p:cNvPr id="2" name="Diagram 1">
            <a:extLst>
              <a:ext uri="{FF2B5EF4-FFF2-40B4-BE49-F238E27FC236}">
                <a16:creationId xmlns:a16="http://schemas.microsoft.com/office/drawing/2014/main" id="{8248A039-4597-4728-B78F-EAD5C8A88139}"/>
              </a:ext>
            </a:extLst>
          </p:cNvPr>
          <p:cNvGraphicFramePr/>
          <p:nvPr>
            <p:extLst>
              <p:ext uri="{D42A27DB-BD31-4B8C-83A1-F6EECF244321}">
                <p14:modId xmlns:p14="http://schemas.microsoft.com/office/powerpoint/2010/main" val="1350682752"/>
              </p:ext>
            </p:extLst>
          </p:nvPr>
        </p:nvGraphicFramePr>
        <p:xfrm>
          <a:off x="914401" y="1524000"/>
          <a:ext cx="8344606" cy="5116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115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2453641"/>
            <a:ext cx="8770620" cy="5089164"/>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96" name="Group 95">
            <a:extLst>
              <a:ext uri="{FF2B5EF4-FFF2-40B4-BE49-F238E27FC236}">
                <a16:creationId xmlns:a16="http://schemas.microsoft.com/office/drawing/2014/main" id="{49D20460-D879-492C-B643-261893D4D1A8}"/>
              </a:ext>
            </a:extLst>
          </p:cNvPr>
          <p:cNvGrpSpPr/>
          <p:nvPr/>
        </p:nvGrpSpPr>
        <p:grpSpPr>
          <a:xfrm>
            <a:off x="185912" y="1169560"/>
            <a:ext cx="986741" cy="1369415"/>
            <a:chOff x="6269782" y="4056828"/>
            <a:chExt cx="1361614" cy="1952118"/>
          </a:xfrm>
        </p:grpSpPr>
        <p:grpSp>
          <p:nvGrpSpPr>
            <p:cNvPr id="97" name="Group 96">
              <a:extLst>
                <a:ext uri="{FF2B5EF4-FFF2-40B4-BE49-F238E27FC236}">
                  <a16:creationId xmlns:a16="http://schemas.microsoft.com/office/drawing/2014/main" id="{E9A0186F-1DF8-4F59-8C97-8CCC3A95BD03}"/>
                </a:ext>
              </a:extLst>
            </p:cNvPr>
            <p:cNvGrpSpPr/>
            <p:nvPr/>
          </p:nvGrpSpPr>
          <p:grpSpPr>
            <a:xfrm>
              <a:off x="6269782" y="4056828"/>
              <a:ext cx="1361614" cy="1952118"/>
              <a:chOff x="5785759" y="2272540"/>
              <a:chExt cx="1993536" cy="2858096"/>
            </a:xfrm>
          </p:grpSpPr>
          <p:sp>
            <p:nvSpPr>
              <p:cNvPr id="99" name="Rectangle 98">
                <a:extLst>
                  <a:ext uri="{FF2B5EF4-FFF2-40B4-BE49-F238E27FC236}">
                    <a16:creationId xmlns:a16="http://schemas.microsoft.com/office/drawing/2014/main" id="{72573E7B-1D40-4D58-84A7-A8034684A0BC}"/>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0" name="Group 99">
                <a:extLst>
                  <a:ext uri="{FF2B5EF4-FFF2-40B4-BE49-F238E27FC236}">
                    <a16:creationId xmlns:a16="http://schemas.microsoft.com/office/drawing/2014/main" id="{4FCCCBD7-518D-4B00-AF18-8D288EB0E655}"/>
                  </a:ext>
                </a:extLst>
              </p:cNvPr>
              <p:cNvGrpSpPr/>
              <p:nvPr/>
            </p:nvGrpSpPr>
            <p:grpSpPr>
              <a:xfrm>
                <a:off x="5785759" y="2272540"/>
                <a:ext cx="1993536" cy="1989348"/>
                <a:chOff x="8123242" y="1890909"/>
                <a:chExt cx="1511300" cy="1508125"/>
              </a:xfrm>
            </p:grpSpPr>
            <p:sp>
              <p:nvSpPr>
                <p:cNvPr id="101" name="Freeform 25">
                  <a:extLst>
                    <a:ext uri="{FF2B5EF4-FFF2-40B4-BE49-F238E27FC236}">
                      <a16:creationId xmlns:a16="http://schemas.microsoft.com/office/drawing/2014/main" id="{00C187C0-DAEA-498D-9F67-0AA55E1CC2F3}"/>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02" name="Freeform 26">
                  <a:extLst>
                    <a:ext uri="{FF2B5EF4-FFF2-40B4-BE49-F238E27FC236}">
                      <a16:creationId xmlns:a16="http://schemas.microsoft.com/office/drawing/2014/main" id="{744AE6A7-3229-451A-8902-6D4CAD94352A}"/>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8" name="TextBox 97">
              <a:extLst>
                <a:ext uri="{FF2B5EF4-FFF2-40B4-BE49-F238E27FC236}">
                  <a16:creationId xmlns:a16="http://schemas.microsoft.com/office/drawing/2014/main" id="{85729ED7-59D2-44B6-8F74-47F25ABCD810}"/>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107" name="Title 1">
            <a:extLst>
              <a:ext uri="{FF2B5EF4-FFF2-40B4-BE49-F238E27FC236}">
                <a16:creationId xmlns:a16="http://schemas.microsoft.com/office/drawing/2014/main" id="{F0A616A6-1BC0-4E5F-BFE0-97718CE7CB77}"/>
              </a:ext>
            </a:extLst>
          </p:cNvPr>
          <p:cNvSpPr>
            <a:spLocks noGrp="1"/>
          </p:cNvSpPr>
          <p:nvPr>
            <p:ph type="title"/>
          </p:nvPr>
        </p:nvSpPr>
        <p:spPr>
          <a:xfrm>
            <a:off x="290595" y="-6548"/>
            <a:ext cx="9290304" cy="1181492"/>
          </a:xfrm>
        </p:spPr>
        <p:txBody>
          <a:bodyPr>
            <a:normAutofit/>
          </a:bodyPr>
          <a:lstStyle/>
          <a:p>
            <a:r>
              <a:rPr lang="en-US" sz="4000" b="1">
                <a:solidFill>
                  <a:srgbClr val="FFFFFF"/>
                </a:solidFill>
                <a:highlight>
                  <a:srgbClr val="000000"/>
                </a:highlight>
                <a:latin typeface="+mn-lt"/>
              </a:rPr>
              <a:t>Marketing Strategy 4P’s</a:t>
            </a:r>
          </a:p>
        </p:txBody>
      </p:sp>
      <p:sp>
        <p:nvSpPr>
          <p:cNvPr id="36" name="Slide Number Placeholder 4">
            <a:extLst>
              <a:ext uri="{FF2B5EF4-FFF2-40B4-BE49-F238E27FC236}">
                <a16:creationId xmlns:a16="http://schemas.microsoft.com/office/drawing/2014/main" id="{2EE4ECA5-D03A-4F9F-A9F3-A0DA0A8CE334}"/>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29</a:t>
            </a:fld>
            <a:endParaRPr lang="en-US"/>
          </a:p>
        </p:txBody>
      </p:sp>
    </p:spTree>
    <p:extLst>
      <p:ext uri="{BB962C8B-B14F-4D97-AF65-F5344CB8AC3E}">
        <p14:creationId xmlns:p14="http://schemas.microsoft.com/office/powerpoint/2010/main" val="32828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p:tgtEl>
                                          <p:spTgt spid="96"/>
                                        </p:tgtEl>
                                        <p:attrNameLst>
                                          <p:attrName>ppt_y</p:attrName>
                                        </p:attrNameLst>
                                      </p:cBhvr>
                                      <p:tavLst>
                                        <p:tav tm="0">
                                          <p:val>
                                            <p:strVal val="#ppt_y+#ppt_h*1.125000"/>
                                          </p:val>
                                        </p:tav>
                                        <p:tav tm="100000">
                                          <p:val>
                                            <p:strVal val="#ppt_y"/>
                                          </p:val>
                                        </p:tav>
                                      </p:tavLst>
                                    </p:anim>
                                    <p:animEffect transition="in" filter="wipe(up)">
                                      <p:cBhvr>
                                        <p:cTn id="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5F0E0A-AA0E-4E2C-A29C-FA6741514726}"/>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5E2426DB-D801-4A2E-9EF6-4CE2255D9836}"/>
              </a:ext>
            </a:extLst>
          </p:cNvPr>
          <p:cNvSpPr>
            <a:spLocks noGrp="1"/>
          </p:cNvSpPr>
          <p:nvPr>
            <p:ph type="sldNum" sz="quarter" idx="12"/>
          </p:nvPr>
        </p:nvSpPr>
        <p:spPr/>
        <p:txBody>
          <a:bodyPr/>
          <a:lstStyle/>
          <a:p>
            <a:fld id="{C12EB1E7-AF53-4536-BB4D-77A5DBC7F025}" type="slidenum">
              <a:rPr lang="en-US" smtClean="0"/>
              <a:pPr/>
              <a:t>3</a:t>
            </a:fld>
            <a:endParaRPr lang="en-US"/>
          </a:p>
        </p:txBody>
      </p:sp>
      <p:grpSp>
        <p:nvGrpSpPr>
          <p:cNvPr id="1048" name="Group 1047">
            <a:extLst>
              <a:ext uri="{FF2B5EF4-FFF2-40B4-BE49-F238E27FC236}">
                <a16:creationId xmlns:a16="http://schemas.microsoft.com/office/drawing/2014/main" id="{6B835298-76F4-421B-AB5A-AD0D9D398F6E}"/>
              </a:ext>
            </a:extLst>
          </p:cNvPr>
          <p:cNvGrpSpPr/>
          <p:nvPr/>
        </p:nvGrpSpPr>
        <p:grpSpPr>
          <a:xfrm>
            <a:off x="2022871" y="927150"/>
            <a:ext cx="7463295" cy="6233048"/>
            <a:chOff x="1696191" y="1371238"/>
            <a:chExt cx="7463295" cy="6233048"/>
          </a:xfrm>
        </p:grpSpPr>
        <p:grpSp>
          <p:nvGrpSpPr>
            <p:cNvPr id="1038" name="Group 1037">
              <a:extLst>
                <a:ext uri="{FF2B5EF4-FFF2-40B4-BE49-F238E27FC236}">
                  <a16:creationId xmlns:a16="http://schemas.microsoft.com/office/drawing/2014/main" id="{051DAE71-D4B4-4789-A7DA-7A799BB186F9}"/>
                </a:ext>
              </a:extLst>
            </p:cNvPr>
            <p:cNvGrpSpPr/>
            <p:nvPr/>
          </p:nvGrpSpPr>
          <p:grpSpPr>
            <a:xfrm>
              <a:off x="3830894" y="1371238"/>
              <a:ext cx="5328592" cy="755937"/>
              <a:chOff x="3830894" y="1371238"/>
              <a:chExt cx="5328592" cy="755937"/>
            </a:xfrm>
          </p:grpSpPr>
          <p:grpSp>
            <p:nvGrpSpPr>
              <p:cNvPr id="7" name="Group 6">
                <a:extLst>
                  <a:ext uri="{FF2B5EF4-FFF2-40B4-BE49-F238E27FC236}">
                    <a16:creationId xmlns:a16="http://schemas.microsoft.com/office/drawing/2014/main" id="{F149436A-43E1-4840-808C-F2CABEE07E2F}"/>
                  </a:ext>
                </a:extLst>
              </p:cNvPr>
              <p:cNvGrpSpPr/>
              <p:nvPr/>
            </p:nvGrpSpPr>
            <p:grpSpPr>
              <a:xfrm>
                <a:off x="3830894" y="1371238"/>
                <a:ext cx="5328592" cy="755937"/>
                <a:chOff x="3414539" y="1203598"/>
                <a:chExt cx="5328592" cy="755937"/>
              </a:xfrm>
            </p:grpSpPr>
            <p:grpSp>
              <p:nvGrpSpPr>
                <p:cNvPr id="8" name="Group 7">
                  <a:extLst>
                    <a:ext uri="{FF2B5EF4-FFF2-40B4-BE49-F238E27FC236}">
                      <a16:creationId xmlns:a16="http://schemas.microsoft.com/office/drawing/2014/main" id="{B7A46FDA-3499-4138-B979-B22380F0952E}"/>
                    </a:ext>
                  </a:extLst>
                </p:cNvPr>
                <p:cNvGrpSpPr/>
                <p:nvPr/>
              </p:nvGrpSpPr>
              <p:grpSpPr>
                <a:xfrm>
                  <a:off x="3414539" y="1203598"/>
                  <a:ext cx="3816400" cy="576064"/>
                  <a:chOff x="4572000" y="1743933"/>
                  <a:chExt cx="3816400" cy="576064"/>
                </a:xfrm>
                <a:solidFill>
                  <a:srgbClr val="FFC000"/>
                </a:solidFill>
              </p:grpSpPr>
              <p:sp>
                <p:nvSpPr>
                  <p:cNvPr id="12" name="Rectangle 11">
                    <a:extLst>
                      <a:ext uri="{FF2B5EF4-FFF2-40B4-BE49-F238E27FC236}">
                        <a16:creationId xmlns:a16="http://schemas.microsoft.com/office/drawing/2014/main" id="{34E265EB-E812-41D4-83AA-D591542DBC01}"/>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Isosceles Triangle 12">
                    <a:extLst>
                      <a:ext uri="{FF2B5EF4-FFF2-40B4-BE49-F238E27FC236}">
                        <a16:creationId xmlns:a16="http://schemas.microsoft.com/office/drawing/2014/main" id="{555C4396-0601-4BB9-819C-C16242A10AA5}"/>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Isosceles Triangle 13">
                    <a:extLst>
                      <a:ext uri="{FF2B5EF4-FFF2-40B4-BE49-F238E27FC236}">
                        <a16:creationId xmlns:a16="http://schemas.microsoft.com/office/drawing/2014/main" id="{8254B5E5-4DFC-48D4-BFA5-EDC6B59C258B}"/>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8">
                  <a:extLst>
                    <a:ext uri="{FF2B5EF4-FFF2-40B4-BE49-F238E27FC236}">
                      <a16:creationId xmlns:a16="http://schemas.microsoft.com/office/drawing/2014/main" id="{7F864426-FECE-46FB-8A90-247D146CE716}"/>
                    </a:ext>
                  </a:extLst>
                </p:cNvPr>
                <p:cNvGrpSpPr/>
                <p:nvPr/>
              </p:nvGrpSpPr>
              <p:grpSpPr>
                <a:xfrm>
                  <a:off x="4314639" y="1383471"/>
                  <a:ext cx="4428492" cy="576064"/>
                  <a:chOff x="4572000" y="1743934"/>
                  <a:chExt cx="4428492" cy="576064"/>
                </a:xfrm>
                <a:solidFill>
                  <a:schemeClr val="bg1">
                    <a:lumMod val="95000"/>
                  </a:schemeClr>
                </a:solidFill>
              </p:grpSpPr>
              <p:sp>
                <p:nvSpPr>
                  <p:cNvPr id="10" name="Rectangle 9">
                    <a:extLst>
                      <a:ext uri="{FF2B5EF4-FFF2-40B4-BE49-F238E27FC236}">
                        <a16:creationId xmlns:a16="http://schemas.microsoft.com/office/drawing/2014/main" id="{2ACAF6DD-5018-4C25-AA26-A316CA967525}"/>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Isosceles Triangle 10">
                    <a:extLst>
                      <a:ext uri="{FF2B5EF4-FFF2-40B4-BE49-F238E27FC236}">
                        <a16:creationId xmlns:a16="http://schemas.microsoft.com/office/drawing/2014/main" id="{F1C16844-BDAE-4784-84E4-01C75DEEEAD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39" name="TextBox 38">
                <a:extLst>
                  <a:ext uri="{FF2B5EF4-FFF2-40B4-BE49-F238E27FC236}">
                    <a16:creationId xmlns:a16="http://schemas.microsoft.com/office/drawing/2014/main" id="{7ADB7AC8-C29D-4E10-B1F8-6180EF57FDC4}"/>
                  </a:ext>
                </a:extLst>
              </p:cNvPr>
              <p:cNvSpPr txBox="1"/>
              <p:nvPr/>
            </p:nvSpPr>
            <p:spPr>
              <a:xfrm>
                <a:off x="4046268" y="1428405"/>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01</a:t>
                </a:r>
                <a:endParaRPr lang="ko-KR" altLang="en-US" sz="2400" b="1">
                  <a:solidFill>
                    <a:schemeClr val="bg1"/>
                  </a:solidFill>
                  <a:cs typeface="Arial" pitchFamily="34" charset="0"/>
                </a:endParaRPr>
              </a:p>
            </p:txBody>
          </p:sp>
          <p:grpSp>
            <p:nvGrpSpPr>
              <p:cNvPr id="43" name="Group 42">
                <a:extLst>
                  <a:ext uri="{FF2B5EF4-FFF2-40B4-BE49-F238E27FC236}">
                    <a16:creationId xmlns:a16="http://schemas.microsoft.com/office/drawing/2014/main" id="{DE976903-D1FC-4BDB-9910-8DB9555CAF1B}"/>
                  </a:ext>
                </a:extLst>
              </p:cNvPr>
              <p:cNvGrpSpPr/>
              <p:nvPr/>
            </p:nvGrpSpPr>
            <p:grpSpPr>
              <a:xfrm>
                <a:off x="5084299" y="1570161"/>
                <a:ext cx="3716924" cy="534690"/>
                <a:chOff x="4667944" y="1383471"/>
                <a:chExt cx="3716924" cy="534690"/>
              </a:xfrm>
            </p:grpSpPr>
            <p:sp>
              <p:nvSpPr>
                <p:cNvPr id="44" name="TextBox 43">
                  <a:extLst>
                    <a:ext uri="{FF2B5EF4-FFF2-40B4-BE49-F238E27FC236}">
                      <a16:creationId xmlns:a16="http://schemas.microsoft.com/office/drawing/2014/main" id="{14D83055-8ADF-4C15-B28B-C785527916F9}"/>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3845448F-9207-4C48-A057-0CB567362FA9}"/>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Mission and Vision</a:t>
                  </a:r>
                  <a:endParaRPr lang="ko-KR" altLang="en-US" sz="2000" b="1">
                    <a:solidFill>
                      <a:schemeClr val="tx1">
                        <a:lumMod val="75000"/>
                        <a:lumOff val="25000"/>
                      </a:schemeClr>
                    </a:solidFill>
                    <a:cs typeface="Arial" pitchFamily="34" charset="0"/>
                  </a:endParaRPr>
                </a:p>
              </p:txBody>
            </p:sp>
          </p:grpSp>
        </p:grpSp>
        <p:grpSp>
          <p:nvGrpSpPr>
            <p:cNvPr id="1039" name="Group 1038">
              <a:extLst>
                <a:ext uri="{FF2B5EF4-FFF2-40B4-BE49-F238E27FC236}">
                  <a16:creationId xmlns:a16="http://schemas.microsoft.com/office/drawing/2014/main" id="{09C4B13A-52B2-4FA4-AA32-969D21E82EE5}"/>
                </a:ext>
              </a:extLst>
            </p:cNvPr>
            <p:cNvGrpSpPr/>
            <p:nvPr/>
          </p:nvGrpSpPr>
          <p:grpSpPr>
            <a:xfrm>
              <a:off x="3472631" y="2279511"/>
              <a:ext cx="5328592" cy="755937"/>
              <a:chOff x="3472631" y="2279511"/>
              <a:chExt cx="5328592" cy="755937"/>
            </a:xfrm>
          </p:grpSpPr>
          <p:grpSp>
            <p:nvGrpSpPr>
              <p:cNvPr id="15" name="Group 14">
                <a:extLst>
                  <a:ext uri="{FF2B5EF4-FFF2-40B4-BE49-F238E27FC236}">
                    <a16:creationId xmlns:a16="http://schemas.microsoft.com/office/drawing/2014/main" id="{53B23547-8535-4E0D-9280-1DDB1EFFB31B}"/>
                  </a:ext>
                </a:extLst>
              </p:cNvPr>
              <p:cNvGrpSpPr/>
              <p:nvPr/>
            </p:nvGrpSpPr>
            <p:grpSpPr>
              <a:xfrm>
                <a:off x="3472631" y="2279511"/>
                <a:ext cx="5328592" cy="755937"/>
                <a:chOff x="3414539" y="1203598"/>
                <a:chExt cx="5328592" cy="755937"/>
              </a:xfrm>
            </p:grpSpPr>
            <p:grpSp>
              <p:nvGrpSpPr>
                <p:cNvPr id="16" name="Group 15">
                  <a:extLst>
                    <a:ext uri="{FF2B5EF4-FFF2-40B4-BE49-F238E27FC236}">
                      <a16:creationId xmlns:a16="http://schemas.microsoft.com/office/drawing/2014/main" id="{9B919465-F9A8-4295-8CEF-4FDD6EFE3EAC}"/>
                    </a:ext>
                  </a:extLst>
                </p:cNvPr>
                <p:cNvGrpSpPr/>
                <p:nvPr/>
              </p:nvGrpSpPr>
              <p:grpSpPr>
                <a:xfrm>
                  <a:off x="3414539" y="1203598"/>
                  <a:ext cx="3816400" cy="576064"/>
                  <a:chOff x="4572000" y="1743933"/>
                  <a:chExt cx="3816400" cy="576064"/>
                </a:xfrm>
                <a:solidFill>
                  <a:srgbClr val="FFC000"/>
                </a:solidFill>
              </p:grpSpPr>
              <p:sp>
                <p:nvSpPr>
                  <p:cNvPr id="20" name="Rectangle 19">
                    <a:extLst>
                      <a:ext uri="{FF2B5EF4-FFF2-40B4-BE49-F238E27FC236}">
                        <a16:creationId xmlns:a16="http://schemas.microsoft.com/office/drawing/2014/main" id="{9AF0D1D5-A25E-4E6A-9B7F-E1F0BF0772ED}"/>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Isosceles Triangle 20">
                    <a:extLst>
                      <a:ext uri="{FF2B5EF4-FFF2-40B4-BE49-F238E27FC236}">
                        <a16:creationId xmlns:a16="http://schemas.microsoft.com/office/drawing/2014/main" id="{AF8DD534-9B6E-4CBF-BAA3-B3B45495CF55}"/>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a:extLst>
                      <a:ext uri="{FF2B5EF4-FFF2-40B4-BE49-F238E27FC236}">
                        <a16:creationId xmlns:a16="http://schemas.microsoft.com/office/drawing/2014/main" id="{508577DB-4D67-42EA-8166-053AB94A28B1}"/>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16">
                  <a:extLst>
                    <a:ext uri="{FF2B5EF4-FFF2-40B4-BE49-F238E27FC236}">
                      <a16:creationId xmlns:a16="http://schemas.microsoft.com/office/drawing/2014/main" id="{97BA7A9D-FC5F-4962-80C1-A5A08B43D4EA}"/>
                    </a:ext>
                  </a:extLst>
                </p:cNvPr>
                <p:cNvGrpSpPr/>
                <p:nvPr/>
              </p:nvGrpSpPr>
              <p:grpSpPr>
                <a:xfrm>
                  <a:off x="4314639" y="1383471"/>
                  <a:ext cx="4428492" cy="576064"/>
                  <a:chOff x="4572000" y="1743934"/>
                  <a:chExt cx="4428492" cy="576064"/>
                </a:xfrm>
                <a:solidFill>
                  <a:schemeClr val="bg1">
                    <a:lumMod val="95000"/>
                  </a:schemeClr>
                </a:solidFill>
              </p:grpSpPr>
              <p:sp>
                <p:nvSpPr>
                  <p:cNvPr id="18" name="Rectangle 17">
                    <a:extLst>
                      <a:ext uri="{FF2B5EF4-FFF2-40B4-BE49-F238E27FC236}">
                        <a16:creationId xmlns:a16="http://schemas.microsoft.com/office/drawing/2014/main" id="{41BA53F3-64BF-4D36-8836-432EF9E24FBF}"/>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Isosceles Triangle 18">
                    <a:extLst>
                      <a:ext uri="{FF2B5EF4-FFF2-40B4-BE49-F238E27FC236}">
                        <a16:creationId xmlns:a16="http://schemas.microsoft.com/office/drawing/2014/main" id="{8AFC9F40-26F0-43D5-83B8-37376B201A7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0" name="TextBox 39">
                <a:extLst>
                  <a:ext uri="{FF2B5EF4-FFF2-40B4-BE49-F238E27FC236}">
                    <a16:creationId xmlns:a16="http://schemas.microsoft.com/office/drawing/2014/main" id="{EA185BCD-ADE7-410C-980B-B8057A18C04B}"/>
                  </a:ext>
                </a:extLst>
              </p:cNvPr>
              <p:cNvSpPr txBox="1"/>
              <p:nvPr/>
            </p:nvSpPr>
            <p:spPr>
              <a:xfrm>
                <a:off x="3693276" y="2336678"/>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02</a:t>
                </a:r>
                <a:endParaRPr lang="ko-KR" altLang="en-US" sz="2400" b="1">
                  <a:solidFill>
                    <a:schemeClr val="bg1"/>
                  </a:solidFill>
                  <a:cs typeface="Arial" pitchFamily="34" charset="0"/>
                </a:endParaRPr>
              </a:p>
            </p:txBody>
          </p:sp>
          <p:grpSp>
            <p:nvGrpSpPr>
              <p:cNvPr id="46" name="Group 45">
                <a:extLst>
                  <a:ext uri="{FF2B5EF4-FFF2-40B4-BE49-F238E27FC236}">
                    <a16:creationId xmlns:a16="http://schemas.microsoft.com/office/drawing/2014/main" id="{55F2EAC3-675E-4130-A1A5-F2F50A598126}"/>
                  </a:ext>
                </a:extLst>
              </p:cNvPr>
              <p:cNvGrpSpPr/>
              <p:nvPr/>
            </p:nvGrpSpPr>
            <p:grpSpPr>
              <a:xfrm>
                <a:off x="4730994" y="2481708"/>
                <a:ext cx="3716924" cy="534690"/>
                <a:chOff x="4667944" y="1383471"/>
                <a:chExt cx="3716924" cy="534690"/>
              </a:xfrm>
            </p:grpSpPr>
            <p:sp>
              <p:nvSpPr>
                <p:cNvPr id="47" name="TextBox 46">
                  <a:extLst>
                    <a:ext uri="{FF2B5EF4-FFF2-40B4-BE49-F238E27FC236}">
                      <a16:creationId xmlns:a16="http://schemas.microsoft.com/office/drawing/2014/main" id="{EF02D56E-5482-4FBA-ACD7-1B1A401642C5}"/>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0F4F0A42-EE35-47AF-B03C-6C953B5FF427}"/>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Meet our Team</a:t>
                  </a:r>
                  <a:endParaRPr lang="ko-KR" altLang="en-US" sz="2000" b="1">
                    <a:solidFill>
                      <a:schemeClr val="tx1">
                        <a:lumMod val="75000"/>
                        <a:lumOff val="25000"/>
                      </a:schemeClr>
                    </a:solidFill>
                    <a:cs typeface="Arial" pitchFamily="34" charset="0"/>
                  </a:endParaRPr>
                </a:p>
              </p:txBody>
            </p:sp>
          </p:grpSp>
        </p:grpSp>
        <p:grpSp>
          <p:nvGrpSpPr>
            <p:cNvPr id="1040" name="Group 1039">
              <a:extLst>
                <a:ext uri="{FF2B5EF4-FFF2-40B4-BE49-F238E27FC236}">
                  <a16:creationId xmlns:a16="http://schemas.microsoft.com/office/drawing/2014/main" id="{2EBDD7E1-2C19-4CA9-8F36-E4B80B63E7E3}"/>
                </a:ext>
              </a:extLst>
            </p:cNvPr>
            <p:cNvGrpSpPr/>
            <p:nvPr/>
          </p:nvGrpSpPr>
          <p:grpSpPr>
            <a:xfrm>
              <a:off x="3114369" y="3187784"/>
              <a:ext cx="5328592" cy="755937"/>
              <a:chOff x="3114369" y="3187784"/>
              <a:chExt cx="5328592" cy="755937"/>
            </a:xfrm>
          </p:grpSpPr>
          <p:grpSp>
            <p:nvGrpSpPr>
              <p:cNvPr id="23" name="Group 22">
                <a:extLst>
                  <a:ext uri="{FF2B5EF4-FFF2-40B4-BE49-F238E27FC236}">
                    <a16:creationId xmlns:a16="http://schemas.microsoft.com/office/drawing/2014/main" id="{C794FF7C-BA18-49B4-B30D-0CFA645A3A53}"/>
                  </a:ext>
                </a:extLst>
              </p:cNvPr>
              <p:cNvGrpSpPr/>
              <p:nvPr/>
            </p:nvGrpSpPr>
            <p:grpSpPr>
              <a:xfrm>
                <a:off x="3114369" y="3187784"/>
                <a:ext cx="5328592" cy="755937"/>
                <a:chOff x="3414539" y="1203598"/>
                <a:chExt cx="5328592" cy="755937"/>
              </a:xfrm>
            </p:grpSpPr>
            <p:grpSp>
              <p:nvGrpSpPr>
                <p:cNvPr id="24" name="Group 23">
                  <a:extLst>
                    <a:ext uri="{FF2B5EF4-FFF2-40B4-BE49-F238E27FC236}">
                      <a16:creationId xmlns:a16="http://schemas.microsoft.com/office/drawing/2014/main" id="{F5F5BA93-997B-4101-AF50-FCB3A6EE52A8}"/>
                    </a:ext>
                  </a:extLst>
                </p:cNvPr>
                <p:cNvGrpSpPr/>
                <p:nvPr/>
              </p:nvGrpSpPr>
              <p:grpSpPr>
                <a:xfrm>
                  <a:off x="3414539" y="1203598"/>
                  <a:ext cx="3816400" cy="576064"/>
                  <a:chOff x="4572000" y="1743933"/>
                  <a:chExt cx="3816400" cy="576064"/>
                </a:xfrm>
                <a:solidFill>
                  <a:srgbClr val="FFC000"/>
                </a:solidFill>
              </p:grpSpPr>
              <p:sp>
                <p:nvSpPr>
                  <p:cNvPr id="28" name="Rectangle 27">
                    <a:extLst>
                      <a:ext uri="{FF2B5EF4-FFF2-40B4-BE49-F238E27FC236}">
                        <a16:creationId xmlns:a16="http://schemas.microsoft.com/office/drawing/2014/main" id="{99A83919-C47B-457C-9F74-1BBBEC2F1796}"/>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9" name="Isosceles Triangle 28">
                    <a:extLst>
                      <a:ext uri="{FF2B5EF4-FFF2-40B4-BE49-F238E27FC236}">
                        <a16:creationId xmlns:a16="http://schemas.microsoft.com/office/drawing/2014/main" id="{B8C709F0-5816-49DD-94BC-D3E893EFC373}"/>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a:extLst>
                      <a:ext uri="{FF2B5EF4-FFF2-40B4-BE49-F238E27FC236}">
                        <a16:creationId xmlns:a16="http://schemas.microsoft.com/office/drawing/2014/main" id="{46F97BB1-B344-4478-87E8-8455D9E259AD}"/>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5" name="Group 24">
                  <a:extLst>
                    <a:ext uri="{FF2B5EF4-FFF2-40B4-BE49-F238E27FC236}">
                      <a16:creationId xmlns:a16="http://schemas.microsoft.com/office/drawing/2014/main" id="{AF025C73-9FA7-4955-BF82-4A75A6059FBF}"/>
                    </a:ext>
                  </a:extLst>
                </p:cNvPr>
                <p:cNvGrpSpPr/>
                <p:nvPr/>
              </p:nvGrpSpPr>
              <p:grpSpPr>
                <a:xfrm>
                  <a:off x="4314639" y="1383471"/>
                  <a:ext cx="4428492" cy="576064"/>
                  <a:chOff x="4572000" y="1743934"/>
                  <a:chExt cx="4428492" cy="576064"/>
                </a:xfrm>
                <a:solidFill>
                  <a:schemeClr val="bg1">
                    <a:lumMod val="95000"/>
                  </a:schemeClr>
                </a:solidFill>
              </p:grpSpPr>
              <p:sp>
                <p:nvSpPr>
                  <p:cNvPr id="26" name="Rectangle 25">
                    <a:extLst>
                      <a:ext uri="{FF2B5EF4-FFF2-40B4-BE49-F238E27FC236}">
                        <a16:creationId xmlns:a16="http://schemas.microsoft.com/office/drawing/2014/main" id="{ED9B27B5-FE44-4026-AE34-462B05E56B1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Isosceles Triangle 26">
                    <a:extLst>
                      <a:ext uri="{FF2B5EF4-FFF2-40B4-BE49-F238E27FC236}">
                        <a16:creationId xmlns:a16="http://schemas.microsoft.com/office/drawing/2014/main" id="{7D34BE34-4882-4FEC-83BD-9084E4DEF3BA}"/>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1" name="TextBox 40">
                <a:extLst>
                  <a:ext uri="{FF2B5EF4-FFF2-40B4-BE49-F238E27FC236}">
                    <a16:creationId xmlns:a16="http://schemas.microsoft.com/office/drawing/2014/main" id="{42DE3A23-93DE-42F4-A22C-FC633C0EB44E}"/>
                  </a:ext>
                </a:extLst>
              </p:cNvPr>
              <p:cNvSpPr txBox="1"/>
              <p:nvPr/>
            </p:nvSpPr>
            <p:spPr>
              <a:xfrm>
                <a:off x="3340285" y="3244951"/>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03</a:t>
                </a:r>
                <a:endParaRPr lang="ko-KR" altLang="en-US" sz="2400" b="1">
                  <a:solidFill>
                    <a:schemeClr val="bg1"/>
                  </a:solidFill>
                  <a:cs typeface="Arial" pitchFamily="34" charset="0"/>
                </a:endParaRPr>
              </a:p>
            </p:txBody>
          </p:sp>
          <p:grpSp>
            <p:nvGrpSpPr>
              <p:cNvPr id="49" name="Group 48">
                <a:extLst>
                  <a:ext uri="{FF2B5EF4-FFF2-40B4-BE49-F238E27FC236}">
                    <a16:creationId xmlns:a16="http://schemas.microsoft.com/office/drawing/2014/main" id="{EA9B81E0-9205-41CA-991E-C76B61696407}"/>
                  </a:ext>
                </a:extLst>
              </p:cNvPr>
              <p:cNvGrpSpPr/>
              <p:nvPr/>
            </p:nvGrpSpPr>
            <p:grpSpPr>
              <a:xfrm>
                <a:off x="4377689" y="3393255"/>
                <a:ext cx="3716924" cy="534690"/>
                <a:chOff x="4667944" y="1383471"/>
                <a:chExt cx="3716924" cy="534690"/>
              </a:xfrm>
            </p:grpSpPr>
            <p:sp>
              <p:nvSpPr>
                <p:cNvPr id="50" name="TextBox 49">
                  <a:extLst>
                    <a:ext uri="{FF2B5EF4-FFF2-40B4-BE49-F238E27FC236}">
                      <a16:creationId xmlns:a16="http://schemas.microsoft.com/office/drawing/2014/main" id="{A36EE9AB-B7F4-46E9-8857-EAFD9FA24FB4}"/>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C5B67107-6475-434C-AA89-F5186C69E51C}"/>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Strategy of ACE Inc.</a:t>
                  </a:r>
                  <a:endParaRPr lang="ko-KR" altLang="en-US" sz="2000" b="1">
                    <a:solidFill>
                      <a:schemeClr val="tx1">
                        <a:lumMod val="75000"/>
                        <a:lumOff val="25000"/>
                      </a:schemeClr>
                    </a:solidFill>
                    <a:cs typeface="Arial" pitchFamily="34" charset="0"/>
                  </a:endParaRPr>
                </a:p>
              </p:txBody>
            </p:sp>
          </p:grpSp>
        </p:grpSp>
        <p:grpSp>
          <p:nvGrpSpPr>
            <p:cNvPr id="1041" name="Group 1040">
              <a:extLst>
                <a:ext uri="{FF2B5EF4-FFF2-40B4-BE49-F238E27FC236}">
                  <a16:creationId xmlns:a16="http://schemas.microsoft.com/office/drawing/2014/main" id="{2660DA0C-DD28-4954-9E6C-637599533E68}"/>
                </a:ext>
              </a:extLst>
            </p:cNvPr>
            <p:cNvGrpSpPr/>
            <p:nvPr/>
          </p:nvGrpSpPr>
          <p:grpSpPr>
            <a:xfrm>
              <a:off x="2756107" y="4096057"/>
              <a:ext cx="5328592" cy="755937"/>
              <a:chOff x="2756107" y="4096057"/>
              <a:chExt cx="5328592" cy="755937"/>
            </a:xfrm>
          </p:grpSpPr>
          <p:grpSp>
            <p:nvGrpSpPr>
              <p:cNvPr id="31" name="Group 30">
                <a:extLst>
                  <a:ext uri="{FF2B5EF4-FFF2-40B4-BE49-F238E27FC236}">
                    <a16:creationId xmlns:a16="http://schemas.microsoft.com/office/drawing/2014/main" id="{BAF7B46F-9C87-4039-93D6-08EF2AC1F2C7}"/>
                  </a:ext>
                </a:extLst>
              </p:cNvPr>
              <p:cNvGrpSpPr/>
              <p:nvPr/>
            </p:nvGrpSpPr>
            <p:grpSpPr>
              <a:xfrm>
                <a:off x="2756107" y="4096057"/>
                <a:ext cx="5328592" cy="755937"/>
                <a:chOff x="3414539" y="1203598"/>
                <a:chExt cx="5328592" cy="755937"/>
              </a:xfrm>
            </p:grpSpPr>
            <p:grpSp>
              <p:nvGrpSpPr>
                <p:cNvPr id="32" name="Group 31">
                  <a:extLst>
                    <a:ext uri="{FF2B5EF4-FFF2-40B4-BE49-F238E27FC236}">
                      <a16:creationId xmlns:a16="http://schemas.microsoft.com/office/drawing/2014/main" id="{42E9B8B7-668D-4BEB-8CE0-52565B17CD3D}"/>
                    </a:ext>
                  </a:extLst>
                </p:cNvPr>
                <p:cNvGrpSpPr/>
                <p:nvPr/>
              </p:nvGrpSpPr>
              <p:grpSpPr>
                <a:xfrm>
                  <a:off x="3414539" y="1203598"/>
                  <a:ext cx="3816400" cy="576064"/>
                  <a:chOff x="4572000" y="1743933"/>
                  <a:chExt cx="3816400" cy="576064"/>
                </a:xfrm>
                <a:solidFill>
                  <a:srgbClr val="FFC000"/>
                </a:solidFill>
              </p:grpSpPr>
              <p:sp>
                <p:nvSpPr>
                  <p:cNvPr id="36" name="Rectangle 35">
                    <a:extLst>
                      <a:ext uri="{FF2B5EF4-FFF2-40B4-BE49-F238E27FC236}">
                        <a16:creationId xmlns:a16="http://schemas.microsoft.com/office/drawing/2014/main" id="{CD174156-D296-4AB4-8301-627F1ACFF285}"/>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7" name="Isosceles Triangle 36">
                    <a:extLst>
                      <a:ext uri="{FF2B5EF4-FFF2-40B4-BE49-F238E27FC236}">
                        <a16:creationId xmlns:a16="http://schemas.microsoft.com/office/drawing/2014/main" id="{A368FCC4-6F1B-4DAF-BCA3-2BDF8BE71AC0}"/>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a:extLst>
                      <a:ext uri="{FF2B5EF4-FFF2-40B4-BE49-F238E27FC236}">
                        <a16:creationId xmlns:a16="http://schemas.microsoft.com/office/drawing/2014/main" id="{DFB7B0D7-8AA3-4F26-B549-DA56700E0F2A}"/>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3" name="Group 32">
                  <a:extLst>
                    <a:ext uri="{FF2B5EF4-FFF2-40B4-BE49-F238E27FC236}">
                      <a16:creationId xmlns:a16="http://schemas.microsoft.com/office/drawing/2014/main" id="{D092A24E-797E-49FA-A764-649A38E8635D}"/>
                    </a:ext>
                  </a:extLst>
                </p:cNvPr>
                <p:cNvGrpSpPr/>
                <p:nvPr/>
              </p:nvGrpSpPr>
              <p:grpSpPr>
                <a:xfrm>
                  <a:off x="4314639" y="1383471"/>
                  <a:ext cx="4428492" cy="576064"/>
                  <a:chOff x="4572000" y="1743934"/>
                  <a:chExt cx="4428492" cy="576064"/>
                </a:xfrm>
                <a:solidFill>
                  <a:schemeClr val="bg1">
                    <a:lumMod val="95000"/>
                  </a:schemeClr>
                </a:solidFill>
              </p:grpSpPr>
              <p:sp>
                <p:nvSpPr>
                  <p:cNvPr id="34" name="Rectangle 33">
                    <a:extLst>
                      <a:ext uri="{FF2B5EF4-FFF2-40B4-BE49-F238E27FC236}">
                        <a16:creationId xmlns:a16="http://schemas.microsoft.com/office/drawing/2014/main" id="{10F42A09-FE1E-43BD-B319-44C88CDCE8EF}"/>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Isosceles Triangle 34">
                    <a:extLst>
                      <a:ext uri="{FF2B5EF4-FFF2-40B4-BE49-F238E27FC236}">
                        <a16:creationId xmlns:a16="http://schemas.microsoft.com/office/drawing/2014/main" id="{FC6EF408-2CC7-4ED4-8537-F54EE7344B4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a:extLst>
                  <a:ext uri="{FF2B5EF4-FFF2-40B4-BE49-F238E27FC236}">
                    <a16:creationId xmlns:a16="http://schemas.microsoft.com/office/drawing/2014/main" id="{F38D7D68-A739-44CA-B4C2-9012C603F1CF}"/>
                  </a:ext>
                </a:extLst>
              </p:cNvPr>
              <p:cNvSpPr txBox="1"/>
              <p:nvPr/>
            </p:nvSpPr>
            <p:spPr>
              <a:xfrm>
                <a:off x="2987294" y="4153224"/>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04</a:t>
                </a:r>
                <a:endParaRPr lang="ko-KR" altLang="en-US" sz="2400" b="1">
                  <a:solidFill>
                    <a:schemeClr val="bg1"/>
                  </a:solidFill>
                  <a:cs typeface="Arial" pitchFamily="34" charset="0"/>
                </a:endParaRPr>
              </a:p>
            </p:txBody>
          </p:sp>
          <p:sp>
            <p:nvSpPr>
              <p:cNvPr id="54" name="TextBox 53">
                <a:extLst>
                  <a:ext uri="{FF2B5EF4-FFF2-40B4-BE49-F238E27FC236}">
                    <a16:creationId xmlns:a16="http://schemas.microsoft.com/office/drawing/2014/main" id="{F80FC311-1571-4341-AC61-3FB52ACABC9A}"/>
                  </a:ext>
                </a:extLst>
              </p:cNvPr>
              <p:cNvSpPr txBox="1"/>
              <p:nvPr/>
            </p:nvSpPr>
            <p:spPr>
              <a:xfrm>
                <a:off x="4024384" y="4304802"/>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Marketing Mix 4P’s</a:t>
                </a:r>
                <a:endParaRPr lang="ko-KR" altLang="en-US" sz="2000" b="1">
                  <a:solidFill>
                    <a:schemeClr val="tx1">
                      <a:lumMod val="75000"/>
                      <a:lumOff val="25000"/>
                    </a:schemeClr>
                  </a:solidFill>
                  <a:cs typeface="Arial" pitchFamily="34" charset="0"/>
                </a:endParaRPr>
              </a:p>
            </p:txBody>
          </p:sp>
        </p:grpSp>
        <p:pic>
          <p:nvPicPr>
            <p:cNvPr id="1030" name="Picture 6" descr="Mission And Vision Icon - Transparent Mission Statement Icon ...">
              <a:extLst>
                <a:ext uri="{FF2B5EF4-FFF2-40B4-BE49-F238E27FC236}">
                  <a16:creationId xmlns:a16="http://schemas.microsoft.com/office/drawing/2014/main" id="{B13BA063-C188-4770-99B7-8B2DEE1D0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278" y="1626505"/>
              <a:ext cx="559792" cy="47261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descr="Group brainstorm">
              <a:extLst>
                <a:ext uri="{FF2B5EF4-FFF2-40B4-BE49-F238E27FC236}">
                  <a16:creationId xmlns:a16="http://schemas.microsoft.com/office/drawing/2014/main" id="{421F2962-1674-42CB-A202-F8667D28C5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9767" y="2495812"/>
              <a:ext cx="462174" cy="462174"/>
            </a:xfrm>
            <a:prstGeom prst="rect">
              <a:avLst/>
            </a:prstGeom>
          </p:spPr>
        </p:pic>
        <p:pic>
          <p:nvPicPr>
            <p:cNvPr id="1024" name="Graphic 1023" descr="Chess pieces">
              <a:extLst>
                <a:ext uri="{FF2B5EF4-FFF2-40B4-BE49-F238E27FC236}">
                  <a16:creationId xmlns:a16="http://schemas.microsoft.com/office/drawing/2014/main" id="{E3AE850B-1210-4C2D-80FA-623AA45798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4475" y="3436032"/>
              <a:ext cx="437312" cy="437312"/>
            </a:xfrm>
            <a:prstGeom prst="rect">
              <a:avLst/>
            </a:prstGeom>
          </p:spPr>
        </p:pic>
        <p:pic>
          <p:nvPicPr>
            <p:cNvPr id="69" name="Graphic 68" descr="Marketing">
              <a:extLst>
                <a:ext uri="{FF2B5EF4-FFF2-40B4-BE49-F238E27FC236}">
                  <a16:creationId xmlns:a16="http://schemas.microsoft.com/office/drawing/2014/main" id="{E94017E8-0CE7-4361-BF9A-A1F17C69B1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13758" y="4282370"/>
              <a:ext cx="541300" cy="541300"/>
            </a:xfrm>
            <a:prstGeom prst="rect">
              <a:avLst/>
            </a:prstGeom>
          </p:spPr>
        </p:pic>
        <p:grpSp>
          <p:nvGrpSpPr>
            <p:cNvPr id="1042" name="Group 1041">
              <a:extLst>
                <a:ext uri="{FF2B5EF4-FFF2-40B4-BE49-F238E27FC236}">
                  <a16:creationId xmlns:a16="http://schemas.microsoft.com/office/drawing/2014/main" id="{1CC021EC-AA6F-4A5C-A872-7A46BAC55447}"/>
                </a:ext>
              </a:extLst>
            </p:cNvPr>
            <p:cNvGrpSpPr/>
            <p:nvPr/>
          </p:nvGrpSpPr>
          <p:grpSpPr>
            <a:xfrm>
              <a:off x="2412716" y="5031803"/>
              <a:ext cx="5328592" cy="755937"/>
              <a:chOff x="2412716" y="5031803"/>
              <a:chExt cx="5328592" cy="755937"/>
            </a:xfrm>
          </p:grpSpPr>
          <p:grpSp>
            <p:nvGrpSpPr>
              <p:cNvPr id="70" name="Group 69">
                <a:extLst>
                  <a:ext uri="{FF2B5EF4-FFF2-40B4-BE49-F238E27FC236}">
                    <a16:creationId xmlns:a16="http://schemas.microsoft.com/office/drawing/2014/main" id="{4089E7CF-03E7-45BE-AA10-FE3173B4A103}"/>
                  </a:ext>
                </a:extLst>
              </p:cNvPr>
              <p:cNvGrpSpPr/>
              <p:nvPr/>
            </p:nvGrpSpPr>
            <p:grpSpPr>
              <a:xfrm>
                <a:off x="2412716" y="5031803"/>
                <a:ext cx="5328592" cy="755937"/>
                <a:chOff x="3414539" y="1203598"/>
                <a:chExt cx="5328592" cy="755937"/>
              </a:xfrm>
            </p:grpSpPr>
            <p:grpSp>
              <p:nvGrpSpPr>
                <p:cNvPr id="71" name="Group 70">
                  <a:extLst>
                    <a:ext uri="{FF2B5EF4-FFF2-40B4-BE49-F238E27FC236}">
                      <a16:creationId xmlns:a16="http://schemas.microsoft.com/office/drawing/2014/main" id="{4D736908-6499-4ADE-B8DE-128AB809DE3A}"/>
                    </a:ext>
                  </a:extLst>
                </p:cNvPr>
                <p:cNvGrpSpPr/>
                <p:nvPr/>
              </p:nvGrpSpPr>
              <p:grpSpPr>
                <a:xfrm>
                  <a:off x="3414539" y="1203598"/>
                  <a:ext cx="3816400" cy="576064"/>
                  <a:chOff x="4572000" y="1743933"/>
                  <a:chExt cx="3816400" cy="576064"/>
                </a:xfrm>
                <a:solidFill>
                  <a:srgbClr val="FFC000"/>
                </a:solidFill>
              </p:grpSpPr>
              <p:sp>
                <p:nvSpPr>
                  <p:cNvPr id="75" name="Rectangle 74">
                    <a:extLst>
                      <a:ext uri="{FF2B5EF4-FFF2-40B4-BE49-F238E27FC236}">
                        <a16:creationId xmlns:a16="http://schemas.microsoft.com/office/drawing/2014/main" id="{DA9CAE9A-BCE4-443D-BA8C-D5AF41C80667}"/>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6" name="Isosceles Triangle 75">
                    <a:extLst>
                      <a:ext uri="{FF2B5EF4-FFF2-40B4-BE49-F238E27FC236}">
                        <a16:creationId xmlns:a16="http://schemas.microsoft.com/office/drawing/2014/main" id="{10B90EEA-4771-4752-8A0E-D0FC8972D823}"/>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7" name="Isosceles Triangle 76">
                    <a:extLst>
                      <a:ext uri="{FF2B5EF4-FFF2-40B4-BE49-F238E27FC236}">
                        <a16:creationId xmlns:a16="http://schemas.microsoft.com/office/drawing/2014/main" id="{CD976290-E3DB-4DEB-8216-3C377290F013}"/>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72" name="Group 71">
                  <a:extLst>
                    <a:ext uri="{FF2B5EF4-FFF2-40B4-BE49-F238E27FC236}">
                      <a16:creationId xmlns:a16="http://schemas.microsoft.com/office/drawing/2014/main" id="{4C28BD9D-4BCA-444A-A1A3-54834EA5B8D0}"/>
                    </a:ext>
                  </a:extLst>
                </p:cNvPr>
                <p:cNvGrpSpPr/>
                <p:nvPr/>
              </p:nvGrpSpPr>
              <p:grpSpPr>
                <a:xfrm>
                  <a:off x="4314639" y="1383471"/>
                  <a:ext cx="4428492" cy="576064"/>
                  <a:chOff x="4572000" y="1743934"/>
                  <a:chExt cx="4428492" cy="576064"/>
                </a:xfrm>
                <a:solidFill>
                  <a:schemeClr val="bg1">
                    <a:lumMod val="95000"/>
                  </a:schemeClr>
                </a:solidFill>
              </p:grpSpPr>
              <p:sp>
                <p:nvSpPr>
                  <p:cNvPr id="73" name="Rectangle 72">
                    <a:extLst>
                      <a:ext uri="{FF2B5EF4-FFF2-40B4-BE49-F238E27FC236}">
                        <a16:creationId xmlns:a16="http://schemas.microsoft.com/office/drawing/2014/main" id="{B8CF1D1A-BE1F-4B0A-941F-CC4A7D6D92A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4" name="Isosceles Triangle 73">
                    <a:extLst>
                      <a:ext uri="{FF2B5EF4-FFF2-40B4-BE49-F238E27FC236}">
                        <a16:creationId xmlns:a16="http://schemas.microsoft.com/office/drawing/2014/main" id="{A4E41378-520A-4FF8-9C44-8A67DC2CFAC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02" name="TextBox 101">
                <a:extLst>
                  <a:ext uri="{FF2B5EF4-FFF2-40B4-BE49-F238E27FC236}">
                    <a16:creationId xmlns:a16="http://schemas.microsoft.com/office/drawing/2014/main" id="{5D40DB99-D4B8-42FF-8812-496AA8554A7E}"/>
                  </a:ext>
                </a:extLst>
              </p:cNvPr>
              <p:cNvSpPr txBox="1"/>
              <p:nvPr/>
            </p:nvSpPr>
            <p:spPr>
              <a:xfrm>
                <a:off x="2628090" y="5088970"/>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05</a:t>
                </a:r>
                <a:endParaRPr lang="ko-KR" altLang="en-US" sz="2400" b="1">
                  <a:solidFill>
                    <a:schemeClr val="bg1"/>
                  </a:solidFill>
                  <a:cs typeface="Arial" pitchFamily="34" charset="0"/>
                </a:endParaRPr>
              </a:p>
            </p:txBody>
          </p:sp>
          <p:grpSp>
            <p:nvGrpSpPr>
              <p:cNvPr id="106" name="Group 105">
                <a:extLst>
                  <a:ext uri="{FF2B5EF4-FFF2-40B4-BE49-F238E27FC236}">
                    <a16:creationId xmlns:a16="http://schemas.microsoft.com/office/drawing/2014/main" id="{A7A156AF-35F6-4CD1-A648-C0BCA17564CE}"/>
                  </a:ext>
                </a:extLst>
              </p:cNvPr>
              <p:cNvGrpSpPr/>
              <p:nvPr/>
            </p:nvGrpSpPr>
            <p:grpSpPr>
              <a:xfrm>
                <a:off x="3666121" y="5230726"/>
                <a:ext cx="3716924" cy="534690"/>
                <a:chOff x="4667944" y="1383471"/>
                <a:chExt cx="3716924" cy="534690"/>
              </a:xfrm>
            </p:grpSpPr>
            <p:sp>
              <p:nvSpPr>
                <p:cNvPr id="107" name="TextBox 106">
                  <a:extLst>
                    <a:ext uri="{FF2B5EF4-FFF2-40B4-BE49-F238E27FC236}">
                      <a16:creationId xmlns:a16="http://schemas.microsoft.com/office/drawing/2014/main" id="{7CC9FC9D-1814-42D0-A6ED-987C8E87ACAA}"/>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108" name="TextBox 107">
                  <a:extLst>
                    <a:ext uri="{FF2B5EF4-FFF2-40B4-BE49-F238E27FC236}">
                      <a16:creationId xmlns:a16="http://schemas.microsoft.com/office/drawing/2014/main" id="{041DFB3B-92D8-4854-9208-430DBA4C2E6E}"/>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Financial Performance</a:t>
                  </a:r>
                  <a:endParaRPr lang="ko-KR" altLang="en-US" sz="2000" b="1">
                    <a:solidFill>
                      <a:schemeClr val="tx1">
                        <a:lumMod val="75000"/>
                        <a:lumOff val="25000"/>
                      </a:schemeClr>
                    </a:solidFill>
                    <a:cs typeface="Arial" pitchFamily="34" charset="0"/>
                  </a:endParaRPr>
                </a:p>
              </p:txBody>
            </p:sp>
          </p:grpSp>
        </p:grpSp>
        <p:grpSp>
          <p:nvGrpSpPr>
            <p:cNvPr id="1043" name="Group 1042">
              <a:extLst>
                <a:ext uri="{FF2B5EF4-FFF2-40B4-BE49-F238E27FC236}">
                  <a16:creationId xmlns:a16="http://schemas.microsoft.com/office/drawing/2014/main" id="{45D91BD1-DAFC-47C2-AD7F-98D53D6C2CD2}"/>
                </a:ext>
              </a:extLst>
            </p:cNvPr>
            <p:cNvGrpSpPr/>
            <p:nvPr/>
          </p:nvGrpSpPr>
          <p:grpSpPr>
            <a:xfrm>
              <a:off x="2054453" y="5940076"/>
              <a:ext cx="5328592" cy="755937"/>
              <a:chOff x="2054453" y="5940076"/>
              <a:chExt cx="5328592" cy="755937"/>
            </a:xfrm>
          </p:grpSpPr>
          <p:grpSp>
            <p:nvGrpSpPr>
              <p:cNvPr id="78" name="Group 77">
                <a:extLst>
                  <a:ext uri="{FF2B5EF4-FFF2-40B4-BE49-F238E27FC236}">
                    <a16:creationId xmlns:a16="http://schemas.microsoft.com/office/drawing/2014/main" id="{C08F0D72-9045-44D7-BDE3-3198D489C3AD}"/>
                  </a:ext>
                </a:extLst>
              </p:cNvPr>
              <p:cNvGrpSpPr/>
              <p:nvPr/>
            </p:nvGrpSpPr>
            <p:grpSpPr>
              <a:xfrm>
                <a:off x="2054453" y="5940076"/>
                <a:ext cx="5328592" cy="755937"/>
                <a:chOff x="3414539" y="1203598"/>
                <a:chExt cx="5328592" cy="755937"/>
              </a:xfrm>
            </p:grpSpPr>
            <p:grpSp>
              <p:nvGrpSpPr>
                <p:cNvPr id="79" name="Group 78">
                  <a:extLst>
                    <a:ext uri="{FF2B5EF4-FFF2-40B4-BE49-F238E27FC236}">
                      <a16:creationId xmlns:a16="http://schemas.microsoft.com/office/drawing/2014/main" id="{4C826209-B27B-438E-B0EE-03CB9792EB8D}"/>
                    </a:ext>
                  </a:extLst>
                </p:cNvPr>
                <p:cNvGrpSpPr/>
                <p:nvPr/>
              </p:nvGrpSpPr>
              <p:grpSpPr>
                <a:xfrm>
                  <a:off x="3414539" y="1203598"/>
                  <a:ext cx="3816400" cy="576064"/>
                  <a:chOff x="4572000" y="1743933"/>
                  <a:chExt cx="3816400" cy="576064"/>
                </a:xfrm>
                <a:solidFill>
                  <a:srgbClr val="FFC000"/>
                </a:solidFill>
              </p:grpSpPr>
              <p:sp>
                <p:nvSpPr>
                  <p:cNvPr id="83" name="Rectangle 82">
                    <a:extLst>
                      <a:ext uri="{FF2B5EF4-FFF2-40B4-BE49-F238E27FC236}">
                        <a16:creationId xmlns:a16="http://schemas.microsoft.com/office/drawing/2014/main" id="{45B23C56-AC8B-4A5C-BEBC-56735C70BBC9}"/>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4" name="Isosceles Triangle 83">
                    <a:extLst>
                      <a:ext uri="{FF2B5EF4-FFF2-40B4-BE49-F238E27FC236}">
                        <a16:creationId xmlns:a16="http://schemas.microsoft.com/office/drawing/2014/main" id="{3A745FFD-234A-4744-BC97-F5E74D397505}"/>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5" name="Isosceles Triangle 84">
                    <a:extLst>
                      <a:ext uri="{FF2B5EF4-FFF2-40B4-BE49-F238E27FC236}">
                        <a16:creationId xmlns:a16="http://schemas.microsoft.com/office/drawing/2014/main" id="{69C4EC73-36D2-4411-84E0-8CC43FF6FB6D}"/>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0" name="Group 79">
                  <a:extLst>
                    <a:ext uri="{FF2B5EF4-FFF2-40B4-BE49-F238E27FC236}">
                      <a16:creationId xmlns:a16="http://schemas.microsoft.com/office/drawing/2014/main" id="{C69624CE-205B-4CA6-A603-2CAED31C1729}"/>
                    </a:ext>
                  </a:extLst>
                </p:cNvPr>
                <p:cNvGrpSpPr/>
                <p:nvPr/>
              </p:nvGrpSpPr>
              <p:grpSpPr>
                <a:xfrm>
                  <a:off x="4314639" y="1383471"/>
                  <a:ext cx="4428492" cy="576064"/>
                  <a:chOff x="4572000" y="1743934"/>
                  <a:chExt cx="4428492" cy="576064"/>
                </a:xfrm>
                <a:solidFill>
                  <a:schemeClr val="bg1">
                    <a:lumMod val="95000"/>
                  </a:schemeClr>
                </a:solidFill>
              </p:grpSpPr>
              <p:sp>
                <p:nvSpPr>
                  <p:cNvPr id="81" name="Rectangle 80">
                    <a:extLst>
                      <a:ext uri="{FF2B5EF4-FFF2-40B4-BE49-F238E27FC236}">
                        <a16:creationId xmlns:a16="http://schemas.microsoft.com/office/drawing/2014/main" id="{E4323B50-5DE6-44B4-837E-610D678AB9C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2" name="Isosceles Triangle 81">
                    <a:extLst>
                      <a:ext uri="{FF2B5EF4-FFF2-40B4-BE49-F238E27FC236}">
                        <a16:creationId xmlns:a16="http://schemas.microsoft.com/office/drawing/2014/main" id="{B2B8EB8A-E96F-45D0-8D49-BEE332AF1F5F}"/>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03" name="TextBox 102">
                <a:extLst>
                  <a:ext uri="{FF2B5EF4-FFF2-40B4-BE49-F238E27FC236}">
                    <a16:creationId xmlns:a16="http://schemas.microsoft.com/office/drawing/2014/main" id="{0ED71A9F-5390-4731-B471-130A488FDCCD}"/>
                  </a:ext>
                </a:extLst>
              </p:cNvPr>
              <p:cNvSpPr txBox="1"/>
              <p:nvPr/>
            </p:nvSpPr>
            <p:spPr>
              <a:xfrm>
                <a:off x="2275098" y="5997243"/>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06</a:t>
                </a:r>
                <a:endParaRPr lang="ko-KR" altLang="en-US" sz="2400" b="1">
                  <a:solidFill>
                    <a:schemeClr val="bg1"/>
                  </a:solidFill>
                  <a:cs typeface="Arial" pitchFamily="34" charset="0"/>
                </a:endParaRPr>
              </a:p>
            </p:txBody>
          </p:sp>
          <p:grpSp>
            <p:nvGrpSpPr>
              <p:cNvPr id="109" name="Group 108">
                <a:extLst>
                  <a:ext uri="{FF2B5EF4-FFF2-40B4-BE49-F238E27FC236}">
                    <a16:creationId xmlns:a16="http://schemas.microsoft.com/office/drawing/2014/main" id="{501A502C-4490-4D40-B96A-CCB3E26C2B48}"/>
                  </a:ext>
                </a:extLst>
              </p:cNvPr>
              <p:cNvGrpSpPr/>
              <p:nvPr/>
            </p:nvGrpSpPr>
            <p:grpSpPr>
              <a:xfrm>
                <a:off x="3312816" y="6142273"/>
                <a:ext cx="3716924" cy="534690"/>
                <a:chOff x="4667944" y="1383471"/>
                <a:chExt cx="3716924" cy="534690"/>
              </a:xfrm>
            </p:grpSpPr>
            <p:sp>
              <p:nvSpPr>
                <p:cNvPr id="110" name="TextBox 109">
                  <a:extLst>
                    <a:ext uri="{FF2B5EF4-FFF2-40B4-BE49-F238E27FC236}">
                      <a16:creationId xmlns:a16="http://schemas.microsoft.com/office/drawing/2014/main" id="{C540AAF8-92B6-4327-A143-C8F0C741D07C}"/>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111" name="TextBox 110">
                  <a:extLst>
                    <a:ext uri="{FF2B5EF4-FFF2-40B4-BE49-F238E27FC236}">
                      <a16:creationId xmlns:a16="http://schemas.microsoft.com/office/drawing/2014/main" id="{6D4C43AC-C0F2-4B51-BFF7-B70D43466209}"/>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Analysis</a:t>
                  </a:r>
                  <a:endParaRPr lang="ko-KR" altLang="en-US" sz="2000" b="1">
                    <a:solidFill>
                      <a:schemeClr val="tx1">
                        <a:lumMod val="75000"/>
                        <a:lumOff val="25000"/>
                      </a:schemeClr>
                    </a:solidFill>
                    <a:cs typeface="Arial" pitchFamily="34" charset="0"/>
                  </a:endParaRPr>
                </a:p>
              </p:txBody>
            </p:sp>
          </p:grpSp>
        </p:grpSp>
        <p:pic>
          <p:nvPicPr>
            <p:cNvPr id="1027" name="Graphic 1026" descr="Bar graph with upward trend">
              <a:extLst>
                <a:ext uri="{FF2B5EF4-FFF2-40B4-BE49-F238E27FC236}">
                  <a16:creationId xmlns:a16="http://schemas.microsoft.com/office/drawing/2014/main" id="{53F7222D-A585-4DE5-9F24-8818454919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3352" y="5230726"/>
              <a:ext cx="551283" cy="551283"/>
            </a:xfrm>
            <a:prstGeom prst="rect">
              <a:avLst/>
            </a:prstGeom>
          </p:spPr>
        </p:pic>
        <p:pic>
          <p:nvPicPr>
            <p:cNvPr id="1034" name="Picture 10" descr="Flat SWOT PowerPoint Template - SlideModel">
              <a:extLst>
                <a:ext uri="{FF2B5EF4-FFF2-40B4-BE49-F238E27FC236}">
                  <a16:creationId xmlns:a16="http://schemas.microsoft.com/office/drawing/2014/main" id="{FF486FB2-8561-4BED-946F-550D24D3BDB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0001" t="14650" r="13893" b="16649"/>
            <a:stretch/>
          </p:blipFill>
          <p:spPr bwMode="auto">
            <a:xfrm>
              <a:off x="6855019" y="6196117"/>
              <a:ext cx="396465" cy="422434"/>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A7BD8410-F2DE-4D31-BDCE-4F5FAB90E9BA}"/>
                </a:ext>
              </a:extLst>
            </p:cNvPr>
            <p:cNvGrpSpPr/>
            <p:nvPr/>
          </p:nvGrpSpPr>
          <p:grpSpPr>
            <a:xfrm>
              <a:off x="1696191" y="6848349"/>
              <a:ext cx="5328592" cy="755937"/>
              <a:chOff x="1696191" y="6848349"/>
              <a:chExt cx="5328592" cy="755937"/>
            </a:xfrm>
          </p:grpSpPr>
          <p:grpSp>
            <p:nvGrpSpPr>
              <p:cNvPr id="86" name="Group 85">
                <a:extLst>
                  <a:ext uri="{FF2B5EF4-FFF2-40B4-BE49-F238E27FC236}">
                    <a16:creationId xmlns:a16="http://schemas.microsoft.com/office/drawing/2014/main" id="{9FEA12EE-BC1F-43B2-9C27-E94CFCEE1F43}"/>
                  </a:ext>
                </a:extLst>
              </p:cNvPr>
              <p:cNvGrpSpPr/>
              <p:nvPr/>
            </p:nvGrpSpPr>
            <p:grpSpPr>
              <a:xfrm>
                <a:off x="1696191" y="6848349"/>
                <a:ext cx="5328592" cy="755937"/>
                <a:chOff x="3414539" y="1203598"/>
                <a:chExt cx="5328592" cy="755937"/>
              </a:xfrm>
            </p:grpSpPr>
            <p:grpSp>
              <p:nvGrpSpPr>
                <p:cNvPr id="87" name="Group 86">
                  <a:extLst>
                    <a:ext uri="{FF2B5EF4-FFF2-40B4-BE49-F238E27FC236}">
                      <a16:creationId xmlns:a16="http://schemas.microsoft.com/office/drawing/2014/main" id="{DF9BFBB3-A429-462A-ADF0-3657FF514832}"/>
                    </a:ext>
                  </a:extLst>
                </p:cNvPr>
                <p:cNvGrpSpPr/>
                <p:nvPr/>
              </p:nvGrpSpPr>
              <p:grpSpPr>
                <a:xfrm>
                  <a:off x="3414539" y="1203598"/>
                  <a:ext cx="3816400" cy="576064"/>
                  <a:chOff x="4572000" y="1743933"/>
                  <a:chExt cx="3816400" cy="576064"/>
                </a:xfrm>
                <a:solidFill>
                  <a:srgbClr val="FFC000"/>
                </a:solidFill>
              </p:grpSpPr>
              <p:sp>
                <p:nvSpPr>
                  <p:cNvPr id="91" name="Rectangle 90">
                    <a:extLst>
                      <a:ext uri="{FF2B5EF4-FFF2-40B4-BE49-F238E27FC236}">
                        <a16:creationId xmlns:a16="http://schemas.microsoft.com/office/drawing/2014/main" id="{E6CDDE25-AA8B-4B4D-B0A6-E2FB4E974E3E}"/>
                      </a:ext>
                    </a:extLst>
                  </p:cNvPr>
                  <p:cNvSpPr/>
                  <p:nvPr/>
                </p:nvSpPr>
                <p:spPr>
                  <a:xfrm>
                    <a:off x="4788024" y="1743933"/>
                    <a:ext cx="3384376" cy="576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2" name="Isosceles Triangle 91">
                    <a:extLst>
                      <a:ext uri="{FF2B5EF4-FFF2-40B4-BE49-F238E27FC236}">
                        <a16:creationId xmlns:a16="http://schemas.microsoft.com/office/drawing/2014/main" id="{351D8172-3F1C-4C68-A945-F282780AC130}"/>
                      </a:ext>
                    </a:extLst>
                  </p:cNvPr>
                  <p:cNvSpPr/>
                  <p:nvPr/>
                </p:nvSpPr>
                <p:spPr>
                  <a:xfrm rot="16200000">
                    <a:off x="4392000" y="1923934"/>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3" name="Isosceles Triangle 92">
                    <a:extLst>
                      <a:ext uri="{FF2B5EF4-FFF2-40B4-BE49-F238E27FC236}">
                        <a16:creationId xmlns:a16="http://schemas.microsoft.com/office/drawing/2014/main" id="{10133C99-915B-4200-839C-1A33406161D5}"/>
                      </a:ext>
                    </a:extLst>
                  </p:cNvPr>
                  <p:cNvSpPr/>
                  <p:nvPr/>
                </p:nvSpPr>
                <p:spPr>
                  <a:xfrm rot="5400000">
                    <a:off x="7992400" y="1923933"/>
                    <a:ext cx="576000" cy="21600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8" name="Group 87">
                  <a:extLst>
                    <a:ext uri="{FF2B5EF4-FFF2-40B4-BE49-F238E27FC236}">
                      <a16:creationId xmlns:a16="http://schemas.microsoft.com/office/drawing/2014/main" id="{C47491A1-FA75-4CF3-B53F-B56A21E4524A}"/>
                    </a:ext>
                  </a:extLst>
                </p:cNvPr>
                <p:cNvGrpSpPr/>
                <p:nvPr/>
              </p:nvGrpSpPr>
              <p:grpSpPr>
                <a:xfrm>
                  <a:off x="4314639" y="1383471"/>
                  <a:ext cx="4428492" cy="576064"/>
                  <a:chOff x="4572000" y="1743934"/>
                  <a:chExt cx="4428492" cy="576064"/>
                </a:xfrm>
                <a:solidFill>
                  <a:schemeClr val="bg1">
                    <a:lumMod val="95000"/>
                  </a:schemeClr>
                </a:solidFill>
              </p:grpSpPr>
              <p:sp>
                <p:nvSpPr>
                  <p:cNvPr id="89" name="Rectangle 88">
                    <a:extLst>
                      <a:ext uri="{FF2B5EF4-FFF2-40B4-BE49-F238E27FC236}">
                        <a16:creationId xmlns:a16="http://schemas.microsoft.com/office/drawing/2014/main" id="{38B71A7C-E8D5-4BFE-8C39-EAA1062A7449}"/>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0" name="Isosceles Triangle 89">
                    <a:extLst>
                      <a:ext uri="{FF2B5EF4-FFF2-40B4-BE49-F238E27FC236}">
                        <a16:creationId xmlns:a16="http://schemas.microsoft.com/office/drawing/2014/main" id="{8EA27A55-8634-4CA9-8F79-B9F6036CCEE0}"/>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04" name="TextBox 103">
                <a:extLst>
                  <a:ext uri="{FF2B5EF4-FFF2-40B4-BE49-F238E27FC236}">
                    <a16:creationId xmlns:a16="http://schemas.microsoft.com/office/drawing/2014/main" id="{3B5474AD-6790-4D46-B88C-7E4CC245D50A}"/>
                  </a:ext>
                </a:extLst>
              </p:cNvPr>
              <p:cNvSpPr txBox="1"/>
              <p:nvPr/>
            </p:nvSpPr>
            <p:spPr>
              <a:xfrm>
                <a:off x="1922107" y="6905516"/>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07</a:t>
                </a:r>
                <a:endParaRPr lang="ko-KR" altLang="en-US" sz="2400" b="1">
                  <a:solidFill>
                    <a:schemeClr val="bg1"/>
                  </a:solidFill>
                  <a:cs typeface="Arial" pitchFamily="34" charset="0"/>
                </a:endParaRPr>
              </a:p>
            </p:txBody>
          </p:sp>
          <p:grpSp>
            <p:nvGrpSpPr>
              <p:cNvPr id="112" name="Group 111">
                <a:extLst>
                  <a:ext uri="{FF2B5EF4-FFF2-40B4-BE49-F238E27FC236}">
                    <a16:creationId xmlns:a16="http://schemas.microsoft.com/office/drawing/2014/main" id="{4ABEF190-D7B7-4DCE-A575-B56183CE9A5B}"/>
                  </a:ext>
                </a:extLst>
              </p:cNvPr>
              <p:cNvGrpSpPr/>
              <p:nvPr/>
            </p:nvGrpSpPr>
            <p:grpSpPr>
              <a:xfrm>
                <a:off x="2959511" y="7053820"/>
                <a:ext cx="3716924" cy="534690"/>
                <a:chOff x="4667944" y="1383471"/>
                <a:chExt cx="3716924" cy="534690"/>
              </a:xfrm>
            </p:grpSpPr>
            <p:sp>
              <p:nvSpPr>
                <p:cNvPr id="113" name="TextBox 112">
                  <a:extLst>
                    <a:ext uri="{FF2B5EF4-FFF2-40B4-BE49-F238E27FC236}">
                      <a16:creationId xmlns:a16="http://schemas.microsoft.com/office/drawing/2014/main" id="{F55A767A-2496-4833-B354-6789C6C04D32}"/>
                    </a:ext>
                  </a:extLst>
                </p:cNvPr>
                <p:cNvSpPr txBox="1"/>
                <p:nvPr/>
              </p:nvSpPr>
              <p:spPr>
                <a:xfrm>
                  <a:off x="4667944" y="1641162"/>
                  <a:ext cx="3307035" cy="276999"/>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p:txBody>
            </p:sp>
            <p:sp>
              <p:nvSpPr>
                <p:cNvPr id="114" name="TextBox 113">
                  <a:extLst>
                    <a:ext uri="{FF2B5EF4-FFF2-40B4-BE49-F238E27FC236}">
                      <a16:creationId xmlns:a16="http://schemas.microsoft.com/office/drawing/2014/main" id="{AFA4CC74-F34D-4364-903F-A48D0C57EFB2}"/>
                    </a:ext>
                  </a:extLst>
                </p:cNvPr>
                <p:cNvSpPr txBox="1"/>
                <p:nvPr/>
              </p:nvSpPr>
              <p:spPr>
                <a:xfrm>
                  <a:off x="4667944" y="1383471"/>
                  <a:ext cx="3716924" cy="400110"/>
                </a:xfrm>
                <a:prstGeom prst="rect">
                  <a:avLst/>
                </a:prstGeom>
                <a:noFill/>
              </p:spPr>
              <p:txBody>
                <a:bodyPr wrap="square" rtlCol="0">
                  <a:spAutoFit/>
                </a:bodyPr>
                <a:lstStyle/>
                <a:p>
                  <a:r>
                    <a:rPr lang="en-US" altLang="ko-KR" sz="2000" b="1">
                      <a:solidFill>
                        <a:schemeClr val="tx1">
                          <a:lumMod val="75000"/>
                          <a:lumOff val="25000"/>
                        </a:schemeClr>
                      </a:solidFill>
                      <a:cs typeface="Arial" pitchFamily="34" charset="0"/>
                    </a:rPr>
                    <a:t>Lessons learned</a:t>
                  </a:r>
                  <a:endParaRPr lang="ko-KR" altLang="en-US" sz="2000" b="1">
                    <a:solidFill>
                      <a:schemeClr val="tx1">
                        <a:lumMod val="75000"/>
                        <a:lumOff val="25000"/>
                      </a:schemeClr>
                    </a:solidFill>
                    <a:cs typeface="Arial" pitchFamily="34" charset="0"/>
                  </a:endParaRPr>
                </a:p>
              </p:txBody>
            </p:sp>
          </p:grpSp>
          <p:pic>
            <p:nvPicPr>
              <p:cNvPr id="1031" name="Graphic 1030" descr="Classroom">
                <a:extLst>
                  <a:ext uri="{FF2B5EF4-FFF2-40B4-BE49-F238E27FC236}">
                    <a16:creationId xmlns:a16="http://schemas.microsoft.com/office/drawing/2014/main" id="{8A7F4334-6DE0-4CEE-8906-982824042F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0138" y="7097290"/>
                <a:ext cx="491220" cy="491220"/>
              </a:xfrm>
              <a:prstGeom prst="rect">
                <a:avLst/>
              </a:prstGeom>
            </p:spPr>
          </p:pic>
        </p:grpSp>
      </p:grpSp>
      <p:grpSp>
        <p:nvGrpSpPr>
          <p:cNvPr id="1053" name="Group 1052">
            <a:extLst>
              <a:ext uri="{FF2B5EF4-FFF2-40B4-BE49-F238E27FC236}">
                <a16:creationId xmlns:a16="http://schemas.microsoft.com/office/drawing/2014/main" id="{05BC1137-14EB-4A94-818D-60D68408D767}"/>
              </a:ext>
            </a:extLst>
          </p:cNvPr>
          <p:cNvGrpSpPr/>
          <p:nvPr/>
        </p:nvGrpSpPr>
        <p:grpSpPr>
          <a:xfrm>
            <a:off x="133060" y="1784140"/>
            <a:ext cx="2594177" cy="3436264"/>
            <a:chOff x="147512" y="1043159"/>
            <a:chExt cx="2594177" cy="3436264"/>
          </a:xfrm>
        </p:grpSpPr>
        <p:pic>
          <p:nvPicPr>
            <p:cNvPr id="141" name="Picture 3" descr="A close up of a logo&#10;&#10;Description generated with very high confidence">
              <a:extLst>
                <a:ext uri="{FF2B5EF4-FFF2-40B4-BE49-F238E27FC236}">
                  <a16:creationId xmlns:a16="http://schemas.microsoft.com/office/drawing/2014/main" id="{91B17F4A-4ADE-45D8-B375-32015FD06CE7}"/>
                </a:ext>
              </a:extLst>
            </p:cNvPr>
            <p:cNvPicPr>
              <a:picLocks noChangeAspect="1"/>
            </p:cNvPicPr>
            <p:nvPr/>
          </p:nvPicPr>
          <p:blipFill rotWithShape="1">
            <a:blip r:embed="rId15"/>
            <a:srcRect t="9338" r="1" b="1500"/>
            <a:stretch/>
          </p:blipFill>
          <p:spPr>
            <a:xfrm>
              <a:off x="147512" y="1043159"/>
              <a:ext cx="2594177" cy="2361741"/>
            </a:xfrm>
            <a:prstGeom prst="rect">
              <a:avLst/>
            </a:prstGeom>
          </p:spPr>
        </p:pic>
        <p:sp>
          <p:nvSpPr>
            <p:cNvPr id="1050" name="Rectangle 1049">
              <a:extLst>
                <a:ext uri="{FF2B5EF4-FFF2-40B4-BE49-F238E27FC236}">
                  <a16:creationId xmlns:a16="http://schemas.microsoft.com/office/drawing/2014/main" id="{F939C1F9-A693-4788-B2C6-0F56BE81D5F2}"/>
                </a:ext>
              </a:extLst>
            </p:cNvPr>
            <p:cNvSpPr/>
            <p:nvPr/>
          </p:nvSpPr>
          <p:spPr>
            <a:xfrm>
              <a:off x="147512" y="3412093"/>
              <a:ext cx="1293239" cy="492443"/>
            </a:xfrm>
            <a:prstGeom prst="rect">
              <a:avLst/>
            </a:prstGeom>
          </p:spPr>
          <p:txBody>
            <a:bodyPr wrap="none">
              <a:spAutoFit/>
            </a:bodyPr>
            <a:lstStyle/>
            <a:p>
              <a:r>
                <a:rPr lang="en-US" sz="2600" b="1"/>
                <a:t>ACE Inc.</a:t>
              </a:r>
              <a:endParaRPr lang="en-US" sz="2600" b="1">
                <a:cs typeface="Calibri Light"/>
              </a:endParaRPr>
            </a:p>
          </p:txBody>
        </p:sp>
        <p:sp>
          <p:nvSpPr>
            <p:cNvPr id="1051" name="Rectangle 1050">
              <a:extLst>
                <a:ext uri="{FF2B5EF4-FFF2-40B4-BE49-F238E27FC236}">
                  <a16:creationId xmlns:a16="http://schemas.microsoft.com/office/drawing/2014/main" id="{48AE1798-17AE-4BAA-9EAE-91AEAAE71E75}"/>
                </a:ext>
              </a:extLst>
            </p:cNvPr>
            <p:cNvSpPr/>
            <p:nvPr/>
          </p:nvSpPr>
          <p:spPr>
            <a:xfrm>
              <a:off x="154182" y="3833092"/>
              <a:ext cx="2556939" cy="646331"/>
            </a:xfrm>
            <a:prstGeom prst="rect">
              <a:avLst/>
            </a:prstGeom>
          </p:spPr>
          <p:txBody>
            <a:bodyPr wrap="square">
              <a:spAutoFit/>
            </a:bodyPr>
            <a:lstStyle/>
            <a:p>
              <a:r>
                <a:rPr lang="en-US">
                  <a:latin typeface="Arial"/>
                  <a:cs typeface="Arial"/>
                </a:rPr>
                <a:t>“</a:t>
              </a:r>
              <a:r>
                <a:rPr lang="en-US" i="1">
                  <a:latin typeface="Arial"/>
                  <a:cs typeface="Arial"/>
                </a:rPr>
                <a:t>Redefining your computing experience</a:t>
              </a:r>
              <a:r>
                <a:rPr lang="en-US">
                  <a:latin typeface="Arial"/>
                  <a:cs typeface="Arial"/>
                </a:rPr>
                <a:t>”</a:t>
              </a:r>
              <a:endParaRPr lang="en-US"/>
            </a:p>
          </p:txBody>
        </p:sp>
      </p:grpSp>
      <p:sp>
        <p:nvSpPr>
          <p:cNvPr id="1052" name="TextBox 1051">
            <a:extLst>
              <a:ext uri="{FF2B5EF4-FFF2-40B4-BE49-F238E27FC236}">
                <a16:creationId xmlns:a16="http://schemas.microsoft.com/office/drawing/2014/main" id="{74CEC031-5B4C-4664-8C3C-2EBCE80C402B}"/>
              </a:ext>
            </a:extLst>
          </p:cNvPr>
          <p:cNvSpPr txBox="1"/>
          <p:nvPr/>
        </p:nvSpPr>
        <p:spPr>
          <a:xfrm>
            <a:off x="334075" y="258206"/>
            <a:ext cx="3118948" cy="707886"/>
          </a:xfrm>
          <a:prstGeom prst="rect">
            <a:avLst/>
          </a:prstGeom>
          <a:noFill/>
        </p:spPr>
        <p:txBody>
          <a:bodyPr wrap="square" rtlCol="0">
            <a:spAutoFit/>
          </a:bodyPr>
          <a:lstStyle/>
          <a:p>
            <a:r>
              <a:rPr lang="en-US" sz="4000" b="1">
                <a:solidFill>
                  <a:schemeClr val="bg1"/>
                </a:solidFill>
                <a:effectLst>
                  <a:outerShdw blurRad="38100" dist="38100" dir="2700000" algn="tl">
                    <a:srgbClr val="000000">
                      <a:alpha val="43137"/>
                    </a:srgbClr>
                  </a:outerShdw>
                </a:effectLst>
                <a:highlight>
                  <a:srgbClr val="000000"/>
                </a:highlight>
              </a:rPr>
              <a:t>AGENDA</a:t>
            </a:r>
          </a:p>
        </p:txBody>
      </p:sp>
    </p:spTree>
    <p:extLst>
      <p:ext uri="{BB962C8B-B14F-4D97-AF65-F5344CB8AC3E}">
        <p14:creationId xmlns:p14="http://schemas.microsoft.com/office/powerpoint/2010/main" val="318635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1945151"/>
            <a:ext cx="9237518" cy="5617699"/>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64" name="Group 63"/>
          <p:cNvGrpSpPr/>
          <p:nvPr/>
        </p:nvGrpSpPr>
        <p:grpSpPr>
          <a:xfrm>
            <a:off x="2731996" y="809863"/>
            <a:ext cx="1085480" cy="1556373"/>
            <a:chOff x="6285512" y="4056651"/>
            <a:chExt cx="1361614" cy="1952295"/>
          </a:xfrm>
        </p:grpSpPr>
        <p:grpSp>
          <p:nvGrpSpPr>
            <p:cNvPr id="65" name="Group 64"/>
            <p:cNvGrpSpPr/>
            <p:nvPr/>
          </p:nvGrpSpPr>
          <p:grpSpPr>
            <a:xfrm>
              <a:off x="6285512" y="4056651"/>
              <a:ext cx="1361614" cy="1952295"/>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6" name="TextBox 65"/>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Q2</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73" name="TextBox 72">
            <a:extLst>
              <a:ext uri="{FF2B5EF4-FFF2-40B4-BE49-F238E27FC236}">
                <a16:creationId xmlns:a16="http://schemas.microsoft.com/office/drawing/2014/main" id="{223C235C-040A-46BA-B5A9-5E818F4E0422}"/>
              </a:ext>
            </a:extLst>
          </p:cNvPr>
          <p:cNvSpPr txBox="1"/>
          <p:nvPr/>
        </p:nvSpPr>
        <p:spPr>
          <a:xfrm>
            <a:off x="3886213" y="635921"/>
            <a:ext cx="1690044" cy="1200329"/>
          </a:xfrm>
          <a:prstGeom prst="rect">
            <a:avLst/>
          </a:prstGeom>
          <a:noFill/>
        </p:spPr>
        <p:txBody>
          <a:bodyPr wrap="square" rtlCol="0">
            <a:spAutoFit/>
          </a:bodyPr>
          <a:lstStyle/>
          <a:p>
            <a:r>
              <a:rPr lang="en-US" sz="2000" b="1"/>
              <a:t>PRODUCT</a:t>
            </a:r>
          </a:p>
          <a:p>
            <a:r>
              <a:rPr lang="en-US" sz="1600"/>
              <a:t>PRICE</a:t>
            </a:r>
          </a:p>
          <a:p>
            <a:r>
              <a:rPr lang="en-US" sz="2000" b="1"/>
              <a:t>PLACE</a:t>
            </a:r>
          </a:p>
          <a:p>
            <a:r>
              <a:rPr lang="en-US" sz="1600"/>
              <a:t>PROMOTION</a:t>
            </a:r>
          </a:p>
        </p:txBody>
      </p:sp>
      <p:grpSp>
        <p:nvGrpSpPr>
          <p:cNvPr id="44" name="Group 43">
            <a:extLst>
              <a:ext uri="{FF2B5EF4-FFF2-40B4-BE49-F238E27FC236}">
                <a16:creationId xmlns:a16="http://schemas.microsoft.com/office/drawing/2014/main" id="{0957A81C-7A14-4A09-A494-4DBECF50A8B0}"/>
              </a:ext>
            </a:extLst>
          </p:cNvPr>
          <p:cNvGrpSpPr/>
          <p:nvPr/>
        </p:nvGrpSpPr>
        <p:grpSpPr>
          <a:xfrm>
            <a:off x="103945" y="608905"/>
            <a:ext cx="986741" cy="1369415"/>
            <a:chOff x="6269782" y="4056828"/>
            <a:chExt cx="1361614" cy="1952118"/>
          </a:xfrm>
        </p:grpSpPr>
        <p:grpSp>
          <p:nvGrpSpPr>
            <p:cNvPr id="45" name="Group 44">
              <a:extLst>
                <a:ext uri="{FF2B5EF4-FFF2-40B4-BE49-F238E27FC236}">
                  <a16:creationId xmlns:a16="http://schemas.microsoft.com/office/drawing/2014/main" id="{B483A442-7FF6-4BC0-9F85-1709BD3770E0}"/>
                </a:ext>
              </a:extLst>
            </p:cNvPr>
            <p:cNvGrpSpPr/>
            <p:nvPr/>
          </p:nvGrpSpPr>
          <p:grpSpPr>
            <a:xfrm>
              <a:off x="6269782" y="4056828"/>
              <a:ext cx="1361614" cy="1952118"/>
              <a:chOff x="5785759" y="2272540"/>
              <a:chExt cx="1993536" cy="2858096"/>
            </a:xfrm>
          </p:grpSpPr>
          <p:sp>
            <p:nvSpPr>
              <p:cNvPr id="47" name="Rectangle 46">
                <a:extLst>
                  <a:ext uri="{FF2B5EF4-FFF2-40B4-BE49-F238E27FC236}">
                    <a16:creationId xmlns:a16="http://schemas.microsoft.com/office/drawing/2014/main" id="{C86EAF6F-020E-4802-9F2B-78AC1A4130CF}"/>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48" name="Group 47">
                <a:extLst>
                  <a:ext uri="{FF2B5EF4-FFF2-40B4-BE49-F238E27FC236}">
                    <a16:creationId xmlns:a16="http://schemas.microsoft.com/office/drawing/2014/main" id="{90E98BC7-83EB-4417-8ECB-9EB34E14A0D0}"/>
                  </a:ext>
                </a:extLst>
              </p:cNvPr>
              <p:cNvGrpSpPr/>
              <p:nvPr/>
            </p:nvGrpSpPr>
            <p:grpSpPr>
              <a:xfrm>
                <a:off x="5785759" y="2272540"/>
                <a:ext cx="1993536" cy="1989348"/>
                <a:chOff x="8123242" y="1890909"/>
                <a:chExt cx="1511300" cy="1508125"/>
              </a:xfrm>
            </p:grpSpPr>
            <p:sp>
              <p:nvSpPr>
                <p:cNvPr id="49" name="Freeform 25">
                  <a:extLst>
                    <a:ext uri="{FF2B5EF4-FFF2-40B4-BE49-F238E27FC236}">
                      <a16:creationId xmlns:a16="http://schemas.microsoft.com/office/drawing/2014/main" id="{B0F37BF3-E6DB-409C-A642-0ECE5117F60A}"/>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50" name="Freeform 26">
                  <a:extLst>
                    <a:ext uri="{FF2B5EF4-FFF2-40B4-BE49-F238E27FC236}">
                      <a16:creationId xmlns:a16="http://schemas.microsoft.com/office/drawing/2014/main" id="{4C50C6B4-7632-492A-A4F6-F146B94F2AEB}"/>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46" name="TextBox 45">
              <a:extLst>
                <a:ext uri="{FF2B5EF4-FFF2-40B4-BE49-F238E27FC236}">
                  <a16:creationId xmlns:a16="http://schemas.microsoft.com/office/drawing/2014/main" id="{9854983F-AE4B-4CA4-B76C-6EB338DA7E31}"/>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51" name="TextBox 50">
            <a:extLst>
              <a:ext uri="{FF2B5EF4-FFF2-40B4-BE49-F238E27FC236}">
                <a16:creationId xmlns:a16="http://schemas.microsoft.com/office/drawing/2014/main" id="{72FE8E36-8E36-49F4-AFEF-2ECC5D79B25F}"/>
              </a:ext>
            </a:extLst>
          </p:cNvPr>
          <p:cNvSpPr txBox="1"/>
          <p:nvPr/>
        </p:nvSpPr>
        <p:spPr>
          <a:xfrm>
            <a:off x="1159422" y="299911"/>
            <a:ext cx="1583777" cy="1200329"/>
          </a:xfrm>
          <a:prstGeom prst="rect">
            <a:avLst/>
          </a:prstGeom>
          <a:noFill/>
        </p:spPr>
        <p:txBody>
          <a:bodyPr wrap="square" rtlCol="0">
            <a:spAutoFit/>
          </a:bodyPr>
          <a:lstStyle/>
          <a:p>
            <a:r>
              <a:rPr lang="en-US" sz="1600"/>
              <a:t>PRODUCT</a:t>
            </a:r>
          </a:p>
          <a:p>
            <a:r>
              <a:rPr lang="en-US" sz="1600"/>
              <a:t>PRICE</a:t>
            </a:r>
          </a:p>
          <a:p>
            <a:r>
              <a:rPr lang="en-US" sz="2000" b="1"/>
              <a:t>PLACE</a:t>
            </a:r>
          </a:p>
          <a:p>
            <a:r>
              <a:rPr lang="en-US" sz="2000" b="1"/>
              <a:t>PROMOTION</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EC1C4A34-F048-4711-886A-B16C3575A097}"/>
                  </a:ext>
                </a:extLst>
              </p:cNvPr>
              <p:cNvGraphicFramePr>
                <a:graphicFrameLocks noChangeAspect="1"/>
              </p:cNvGraphicFramePr>
              <p:nvPr>
                <p:extLst>
                  <p:ext uri="{D42A27DB-BD31-4B8C-83A1-F6EECF244321}">
                    <p14:modId xmlns:p14="http://schemas.microsoft.com/office/powerpoint/2010/main" val="3644977095"/>
                  </p:ext>
                </p:extLst>
              </p:nvPr>
            </p:nvGraphicFramePr>
            <p:xfrm>
              <a:off x="3465760" y="2195611"/>
              <a:ext cx="86096" cy="60918"/>
            </p:xfrm>
            <a:graphic>
              <a:graphicData uri="http://schemas.microsoft.com/office/powerpoint/2016/slidezoom">
                <pslz:sldZm>
                  <pslz:sldZmObj sldId="377" cId="3489330342">
                    <pslz:zmPr id="{24301166-92F7-4B94-AB8E-F6D5D7A9B939}" returnToParent="0" transitionDur="1000">
                      <p166:blipFill xmlns:p166="http://schemas.microsoft.com/office/powerpoint/2016/6/main">
                        <a:blip r:embed="rId3"/>
                        <a:stretch>
                          <a:fillRect/>
                        </a:stretch>
                      </p166:blipFill>
                      <p166:spPr xmlns:p166="http://schemas.microsoft.com/office/powerpoint/2016/6/main">
                        <a:xfrm>
                          <a:off x="0" y="0"/>
                          <a:ext cx="86096" cy="60918"/>
                        </a:xfrm>
                        <a:prstGeom prst="rect">
                          <a:avLst/>
                        </a:prstGeom>
                        <a:ln w="3175">
                          <a:solidFill>
                            <a:prstClr val="ltGray"/>
                          </a:solidFill>
                        </a:ln>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EC1C4A34-F048-4711-886A-B16C3575A097}"/>
                  </a:ext>
                </a:extLst>
              </p:cNvPr>
              <p:cNvPicPr>
                <a:picLocks noGrp="1" noRot="1" noChangeAspect="1" noMove="1" noResize="1" noEditPoints="1" noAdjustHandles="1" noChangeArrowheads="1" noChangeShapeType="1"/>
              </p:cNvPicPr>
              <p:nvPr/>
            </p:nvPicPr>
            <p:blipFill>
              <a:blip r:embed="rId3"/>
              <a:stretch>
                <a:fillRect/>
              </a:stretch>
            </p:blipFill>
            <p:spPr>
              <a:xfrm>
                <a:off x="3465760" y="2195611"/>
                <a:ext cx="86096" cy="60918"/>
              </a:xfrm>
              <a:prstGeom prst="rect">
                <a:avLst/>
              </a:prstGeom>
              <a:ln w="3175">
                <a:solidFill>
                  <a:prstClr val="ltGray"/>
                </a:solidFill>
              </a:ln>
            </p:spPr>
          </p:pic>
        </mc:Fallback>
      </mc:AlternateContent>
      <p:sp>
        <p:nvSpPr>
          <p:cNvPr id="52" name="Slide Number Placeholder 4">
            <a:extLst>
              <a:ext uri="{FF2B5EF4-FFF2-40B4-BE49-F238E27FC236}">
                <a16:creationId xmlns:a16="http://schemas.microsoft.com/office/drawing/2014/main" id="{C5E46ED7-D9E7-4521-AC3F-DA9E120DB915}"/>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30</a:t>
            </a:fld>
            <a:endParaRPr lang="en-US"/>
          </a:p>
        </p:txBody>
      </p:sp>
    </p:spTree>
    <p:extLst>
      <p:ext uri="{BB962C8B-B14F-4D97-AF65-F5344CB8AC3E}">
        <p14:creationId xmlns:p14="http://schemas.microsoft.com/office/powerpoint/2010/main" val="281001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
                                            <p:txEl>
                                              <p:pRg st="0" end="0"/>
                                            </p:txEl>
                                          </p:spTgt>
                                        </p:tgtEl>
                                        <p:attrNameLst>
                                          <p:attrName>style.visibility</p:attrName>
                                        </p:attrNameLst>
                                      </p:cBhvr>
                                      <p:to>
                                        <p:strVal val="visible"/>
                                      </p:to>
                                    </p:set>
                                    <p:anim calcmode="lin" valueType="num">
                                      <p:cBhvr additive="base">
                                        <p:cTn id="13"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anim calcmode="lin" valueType="num">
                                      <p:cBhvr additive="base">
                                        <p:cTn id="17" dur="500" fill="hold"/>
                                        <p:tgtEl>
                                          <p:spTgt spid="7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3">
                                            <p:txEl>
                                              <p:pRg st="2" end="2"/>
                                            </p:txEl>
                                          </p:spTgt>
                                        </p:tgtEl>
                                        <p:attrNameLst>
                                          <p:attrName>style.visibility</p:attrName>
                                        </p:attrNameLst>
                                      </p:cBhvr>
                                      <p:to>
                                        <p:strVal val="visible"/>
                                      </p:to>
                                    </p:set>
                                    <p:anim calcmode="lin" valueType="num">
                                      <p:cBhvr additive="base">
                                        <p:cTn id="21" dur="500" fill="hold"/>
                                        <p:tgtEl>
                                          <p:spTgt spid="7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 calcmode="lin" valueType="num">
                                      <p:cBhvr additive="base">
                                        <p:cTn id="25" dur="500" fill="hold"/>
                                        <p:tgtEl>
                                          <p:spTgt spid="7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8D5B-DDBD-4CFD-B208-8C13E859EF71}"/>
              </a:ext>
            </a:extLst>
          </p:cNvPr>
          <p:cNvSpPr>
            <a:spLocks noGrp="1"/>
          </p:cNvSpPr>
          <p:nvPr>
            <p:ph type="title"/>
          </p:nvPr>
        </p:nvSpPr>
        <p:spPr>
          <a:xfrm>
            <a:off x="178238" y="22246"/>
            <a:ext cx="9736503" cy="1191247"/>
          </a:xfrm>
        </p:spPr>
        <p:txBody>
          <a:bodyPr>
            <a:normAutofit fontScale="90000"/>
          </a:bodyPr>
          <a:lstStyle/>
          <a:p>
            <a:r>
              <a:rPr lang="en-US" sz="4400" b="1">
                <a:solidFill>
                  <a:srgbClr val="FFFFFF"/>
                </a:solidFill>
                <a:highlight>
                  <a:srgbClr val="000000"/>
                </a:highlight>
                <a:latin typeface="+mn-lt"/>
              </a:rPr>
              <a:t>Marketing Strategy 4P’s | </a:t>
            </a:r>
            <a:r>
              <a:rPr lang="en-US" sz="4000">
                <a:solidFill>
                  <a:schemeClr val="bg1"/>
                </a:solidFill>
                <a:highlight>
                  <a:srgbClr val="000000"/>
                </a:highlight>
                <a:latin typeface="Calibri" panose="020F0502020204030204" pitchFamily="34" charset="0"/>
                <a:cs typeface="Calibri" panose="020F0502020204030204" pitchFamily="34" charset="0"/>
              </a:rPr>
              <a:t>Quarter 2 decisions</a:t>
            </a:r>
            <a:endParaRPr lang="en-US" sz="4000">
              <a:solidFill>
                <a:schemeClr val="bg1"/>
              </a:solidFill>
              <a:highlight>
                <a:srgbClr val="000000"/>
              </a:highlight>
            </a:endParaRPr>
          </a:p>
        </p:txBody>
      </p:sp>
      <p:sp>
        <p:nvSpPr>
          <p:cNvPr id="3" name="Footer Placeholder 2">
            <a:extLst>
              <a:ext uri="{FF2B5EF4-FFF2-40B4-BE49-F238E27FC236}">
                <a16:creationId xmlns:a16="http://schemas.microsoft.com/office/drawing/2014/main" id="{DA0ED9AB-ABB8-4295-BE17-21FADFF69DBA}"/>
              </a:ext>
            </a:extLst>
          </p:cNvPr>
          <p:cNvSpPr>
            <a:spLocks noGrp="1"/>
          </p:cNvSpPr>
          <p:nvPr>
            <p:ph type="ftr" sz="quarter" idx="11"/>
          </p:nvPr>
        </p:nvSpPr>
        <p:spPr/>
        <p:txBody>
          <a:bodyPr/>
          <a:lstStyle/>
          <a:p>
            <a:r>
              <a:rPr lang="en-US"/>
              <a:t>© Akshay.P, Amey.W, Amruta.T, Bhakti.K, Gaurav.K, Omkar.P, Shreyas.P, Vyas </a:t>
            </a:r>
          </a:p>
        </p:txBody>
      </p:sp>
      <p:graphicFrame>
        <p:nvGraphicFramePr>
          <p:cNvPr id="5" name="Diagram 4">
            <a:extLst>
              <a:ext uri="{FF2B5EF4-FFF2-40B4-BE49-F238E27FC236}">
                <a16:creationId xmlns:a16="http://schemas.microsoft.com/office/drawing/2014/main" id="{54F488C4-C300-4810-B4E5-0EC3F9BA2F71}"/>
              </a:ext>
            </a:extLst>
          </p:cNvPr>
          <p:cNvGraphicFramePr/>
          <p:nvPr>
            <p:extLst>
              <p:ext uri="{D42A27DB-BD31-4B8C-83A1-F6EECF244321}">
                <p14:modId xmlns:p14="http://schemas.microsoft.com/office/powerpoint/2010/main" val="1564872866"/>
              </p:ext>
            </p:extLst>
          </p:nvPr>
        </p:nvGraphicFramePr>
        <p:xfrm>
          <a:off x="338111" y="2120819"/>
          <a:ext cx="5448531" cy="4750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CCF88476-C117-41EB-95C9-B1BC37B08358}"/>
              </a:ext>
            </a:extLst>
          </p:cNvPr>
          <p:cNvGrpSpPr/>
          <p:nvPr/>
        </p:nvGrpSpPr>
        <p:grpSpPr>
          <a:xfrm>
            <a:off x="6116640" y="2120819"/>
            <a:ext cx="3798102" cy="3871034"/>
            <a:chOff x="5984531" y="1468990"/>
            <a:chExt cx="3798102" cy="5513531"/>
          </a:xfrm>
        </p:grpSpPr>
        <p:sp>
          <p:nvSpPr>
            <p:cNvPr id="6" name="Rectangle 5">
              <a:extLst>
                <a:ext uri="{FF2B5EF4-FFF2-40B4-BE49-F238E27FC236}">
                  <a16:creationId xmlns:a16="http://schemas.microsoft.com/office/drawing/2014/main" id="{2F6BE263-1BBA-4CEF-85ED-5B726D6DAB79}"/>
                </a:ext>
              </a:extLst>
            </p:cNvPr>
            <p:cNvSpPr/>
            <p:nvPr/>
          </p:nvSpPr>
          <p:spPr>
            <a:xfrm>
              <a:off x="5984531" y="1468990"/>
              <a:ext cx="3798102" cy="5513531"/>
            </a:xfrm>
            <a:prstGeom prst="rect">
              <a:avLst/>
            </a:prstGeom>
            <a:solidFill>
              <a:schemeClr val="accent1">
                <a:lumMod val="75000"/>
              </a:schemeClr>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69CAA8-06B1-481D-9E9B-BA756948E02F}"/>
                </a:ext>
              </a:extLst>
            </p:cNvPr>
            <p:cNvSpPr/>
            <p:nvPr/>
          </p:nvSpPr>
          <p:spPr>
            <a:xfrm>
              <a:off x="6349257" y="1688588"/>
              <a:ext cx="3047932" cy="442767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500">
                  <a:solidFill>
                    <a:schemeClr val="bg1"/>
                  </a:solidFill>
                </a:rPr>
                <a:t>We planned to open new sales office in “</a:t>
              </a:r>
              <a:r>
                <a:rPr lang="en-US" sz="2500" b="1">
                  <a:solidFill>
                    <a:schemeClr val="bg1"/>
                  </a:solidFill>
                </a:rPr>
                <a:t>Sau Paolo”</a:t>
              </a:r>
              <a:r>
                <a:rPr lang="en-US" sz="2500">
                  <a:solidFill>
                    <a:schemeClr val="bg1"/>
                  </a:solidFill>
                </a:rPr>
                <a:t> as the Quarter lease cost was least(8000) in Sau Paolo among all the 4 regions.</a:t>
              </a:r>
              <a:endParaRPr lang="en-US" sz="2500" kern="1200">
                <a:solidFill>
                  <a:schemeClr val="bg1"/>
                </a:solidFill>
                <a:latin typeface="+mj-lt"/>
                <a:ea typeface="+mj-ea"/>
                <a:cs typeface="+mj-cs"/>
              </a:endParaRPr>
            </a:p>
          </p:txBody>
        </p:sp>
      </p:grpSp>
      <p:sp>
        <p:nvSpPr>
          <p:cNvPr id="8" name="TextBox 7">
            <a:extLst>
              <a:ext uri="{FF2B5EF4-FFF2-40B4-BE49-F238E27FC236}">
                <a16:creationId xmlns:a16="http://schemas.microsoft.com/office/drawing/2014/main" id="{EC104D67-0472-47B8-9825-AF3782606754}"/>
              </a:ext>
            </a:extLst>
          </p:cNvPr>
          <p:cNvSpPr txBox="1"/>
          <p:nvPr/>
        </p:nvSpPr>
        <p:spPr>
          <a:xfrm>
            <a:off x="1849798" y="1390157"/>
            <a:ext cx="3332136" cy="553998"/>
          </a:xfrm>
          <a:prstGeom prst="rect">
            <a:avLst/>
          </a:prstGeom>
          <a:noFill/>
        </p:spPr>
        <p:txBody>
          <a:bodyPr wrap="square" rtlCol="0">
            <a:spAutoFit/>
          </a:bodyPr>
          <a:lstStyle/>
          <a:p>
            <a:pPr algn="ctr"/>
            <a:r>
              <a:rPr lang="en-US" sz="3000" b="1">
                <a:solidFill>
                  <a:schemeClr val="bg1"/>
                </a:solidFill>
                <a:highlight>
                  <a:srgbClr val="000000"/>
                </a:highlight>
              </a:rPr>
              <a:t>PRODUCT</a:t>
            </a:r>
          </a:p>
        </p:txBody>
      </p:sp>
      <p:sp>
        <p:nvSpPr>
          <p:cNvPr id="10" name="TextBox 9">
            <a:extLst>
              <a:ext uri="{FF2B5EF4-FFF2-40B4-BE49-F238E27FC236}">
                <a16:creationId xmlns:a16="http://schemas.microsoft.com/office/drawing/2014/main" id="{21ADAB1F-D389-41C4-A2EB-1BEF3BA8DF28}"/>
              </a:ext>
            </a:extLst>
          </p:cNvPr>
          <p:cNvSpPr txBox="1"/>
          <p:nvPr/>
        </p:nvSpPr>
        <p:spPr>
          <a:xfrm>
            <a:off x="7392692" y="1366912"/>
            <a:ext cx="2371240" cy="553998"/>
          </a:xfrm>
          <a:prstGeom prst="rect">
            <a:avLst/>
          </a:prstGeom>
          <a:noFill/>
        </p:spPr>
        <p:txBody>
          <a:bodyPr wrap="square" rtlCol="0">
            <a:spAutoFit/>
          </a:bodyPr>
          <a:lstStyle/>
          <a:p>
            <a:r>
              <a:rPr lang="en-US" sz="3000" b="1">
                <a:solidFill>
                  <a:schemeClr val="bg1"/>
                </a:solidFill>
                <a:highlight>
                  <a:srgbClr val="000000"/>
                </a:highlight>
              </a:rPr>
              <a:t>PLACE</a:t>
            </a:r>
          </a:p>
        </p:txBody>
      </p:sp>
      <p:sp>
        <p:nvSpPr>
          <p:cNvPr id="11" name="Slide Number Placeholder 4">
            <a:extLst>
              <a:ext uri="{FF2B5EF4-FFF2-40B4-BE49-F238E27FC236}">
                <a16:creationId xmlns:a16="http://schemas.microsoft.com/office/drawing/2014/main" id="{EF1CE3F4-DE29-4894-9DB8-3A5113CB7679}"/>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31</a:t>
            </a:fld>
            <a:endParaRPr lang="en-US"/>
          </a:p>
        </p:txBody>
      </p:sp>
    </p:spTree>
    <p:extLst>
      <p:ext uri="{BB962C8B-B14F-4D97-AF65-F5344CB8AC3E}">
        <p14:creationId xmlns:p14="http://schemas.microsoft.com/office/powerpoint/2010/main" val="3489330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1945151"/>
            <a:ext cx="9237518" cy="5617699"/>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64" name="Group 63"/>
          <p:cNvGrpSpPr/>
          <p:nvPr/>
        </p:nvGrpSpPr>
        <p:grpSpPr>
          <a:xfrm>
            <a:off x="2576199" y="749126"/>
            <a:ext cx="1085480" cy="1556373"/>
            <a:chOff x="6285512" y="4056651"/>
            <a:chExt cx="1361614" cy="1952295"/>
          </a:xfrm>
        </p:grpSpPr>
        <p:grpSp>
          <p:nvGrpSpPr>
            <p:cNvPr id="65" name="Group 64"/>
            <p:cNvGrpSpPr/>
            <p:nvPr/>
          </p:nvGrpSpPr>
          <p:grpSpPr>
            <a:xfrm>
              <a:off x="6285512" y="4056651"/>
              <a:ext cx="1361614" cy="1952295"/>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6" name="TextBox 65"/>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Q2</a:t>
              </a:r>
              <a:endParaRPr lang="en-US" sz="1052"/>
            </a:p>
          </p:txBody>
        </p:sp>
      </p:grpSp>
      <p:grpSp>
        <p:nvGrpSpPr>
          <p:cNvPr id="82" name="Group 81"/>
          <p:cNvGrpSpPr/>
          <p:nvPr/>
        </p:nvGrpSpPr>
        <p:grpSpPr>
          <a:xfrm>
            <a:off x="2880188" y="2028370"/>
            <a:ext cx="1194028" cy="1712010"/>
            <a:chOff x="6285512" y="4056651"/>
            <a:chExt cx="1361614" cy="1952295"/>
          </a:xfrm>
        </p:grpSpPr>
        <p:grpSp>
          <p:nvGrpSpPr>
            <p:cNvPr id="83" name="Group 82"/>
            <p:cNvGrpSpPr/>
            <p:nvPr/>
          </p:nvGrpSpPr>
          <p:grpSpPr>
            <a:xfrm>
              <a:off x="6285512" y="4056651"/>
              <a:ext cx="1361614" cy="1952295"/>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84" name="TextBox 83"/>
            <p:cNvSpPr txBox="1"/>
            <p:nvPr/>
          </p:nvSpPr>
          <p:spPr>
            <a:xfrm>
              <a:off x="6371735" y="4609602"/>
              <a:ext cx="1189156" cy="320776"/>
            </a:xfrm>
            <a:prstGeom prst="rect">
              <a:avLst/>
            </a:prstGeom>
            <a:noFill/>
          </p:spPr>
          <p:txBody>
            <a:bodyPr wrap="square" rtlCol="0" anchor="ctr">
              <a:spAutoFit/>
            </a:bodyPr>
            <a:lstStyle/>
            <a:p>
              <a:pPr algn="ctr"/>
              <a:r>
                <a:rPr lang="en-US" sz="1228" kern="0">
                  <a:latin typeface="Arial" panose="020B0604020202020204" pitchFamily="34" charset="0"/>
                  <a:cs typeface="Arial" panose="020B0604020202020204" pitchFamily="34" charset="0"/>
                </a:rPr>
                <a:t>Q3</a:t>
              </a:r>
              <a:endParaRPr lang="en-US" sz="1228"/>
            </a:p>
          </p:txBody>
        </p:sp>
      </p:grpSp>
      <p:grpSp>
        <p:nvGrpSpPr>
          <p:cNvPr id="96" name="Group 95">
            <a:extLst>
              <a:ext uri="{FF2B5EF4-FFF2-40B4-BE49-F238E27FC236}">
                <a16:creationId xmlns:a16="http://schemas.microsoft.com/office/drawing/2014/main" id="{49D20460-D879-492C-B643-261893D4D1A8}"/>
              </a:ext>
            </a:extLst>
          </p:cNvPr>
          <p:cNvGrpSpPr/>
          <p:nvPr/>
        </p:nvGrpSpPr>
        <p:grpSpPr>
          <a:xfrm>
            <a:off x="160838" y="406571"/>
            <a:ext cx="1085480" cy="1556232"/>
            <a:chOff x="6269782" y="4056828"/>
            <a:chExt cx="1361614" cy="1952118"/>
          </a:xfrm>
        </p:grpSpPr>
        <p:grpSp>
          <p:nvGrpSpPr>
            <p:cNvPr id="97" name="Group 96">
              <a:extLst>
                <a:ext uri="{FF2B5EF4-FFF2-40B4-BE49-F238E27FC236}">
                  <a16:creationId xmlns:a16="http://schemas.microsoft.com/office/drawing/2014/main" id="{E9A0186F-1DF8-4F59-8C97-8CCC3A95BD03}"/>
                </a:ext>
              </a:extLst>
            </p:cNvPr>
            <p:cNvGrpSpPr/>
            <p:nvPr/>
          </p:nvGrpSpPr>
          <p:grpSpPr>
            <a:xfrm>
              <a:off x="6269782" y="4056828"/>
              <a:ext cx="1361614" cy="1952118"/>
              <a:chOff x="5785759" y="2272540"/>
              <a:chExt cx="1993536" cy="2858096"/>
            </a:xfrm>
          </p:grpSpPr>
          <p:sp>
            <p:nvSpPr>
              <p:cNvPr id="99" name="Rectangle 98">
                <a:extLst>
                  <a:ext uri="{FF2B5EF4-FFF2-40B4-BE49-F238E27FC236}">
                    <a16:creationId xmlns:a16="http://schemas.microsoft.com/office/drawing/2014/main" id="{72573E7B-1D40-4D58-84A7-A8034684A0BC}"/>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0" name="Group 99">
                <a:extLst>
                  <a:ext uri="{FF2B5EF4-FFF2-40B4-BE49-F238E27FC236}">
                    <a16:creationId xmlns:a16="http://schemas.microsoft.com/office/drawing/2014/main" id="{4FCCCBD7-518D-4B00-AF18-8D288EB0E655}"/>
                  </a:ext>
                </a:extLst>
              </p:cNvPr>
              <p:cNvGrpSpPr/>
              <p:nvPr/>
            </p:nvGrpSpPr>
            <p:grpSpPr>
              <a:xfrm>
                <a:off x="5785759" y="2272540"/>
                <a:ext cx="1993536" cy="1989348"/>
                <a:chOff x="8123242" y="1890909"/>
                <a:chExt cx="1511300" cy="1508125"/>
              </a:xfrm>
            </p:grpSpPr>
            <p:sp>
              <p:nvSpPr>
                <p:cNvPr id="101" name="Freeform 25">
                  <a:extLst>
                    <a:ext uri="{FF2B5EF4-FFF2-40B4-BE49-F238E27FC236}">
                      <a16:creationId xmlns:a16="http://schemas.microsoft.com/office/drawing/2014/main" id="{00C187C0-DAEA-498D-9F67-0AA55E1CC2F3}"/>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02" name="Freeform 26">
                  <a:extLst>
                    <a:ext uri="{FF2B5EF4-FFF2-40B4-BE49-F238E27FC236}">
                      <a16:creationId xmlns:a16="http://schemas.microsoft.com/office/drawing/2014/main" id="{744AE6A7-3229-451A-8902-6D4CAD94352A}"/>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8" name="TextBox 97">
              <a:extLst>
                <a:ext uri="{FF2B5EF4-FFF2-40B4-BE49-F238E27FC236}">
                  <a16:creationId xmlns:a16="http://schemas.microsoft.com/office/drawing/2014/main" id="{85729ED7-59D2-44B6-8F74-47F25ABCD810}"/>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2" name="TextBox 1">
            <a:extLst>
              <a:ext uri="{FF2B5EF4-FFF2-40B4-BE49-F238E27FC236}">
                <a16:creationId xmlns:a16="http://schemas.microsoft.com/office/drawing/2014/main" id="{0CDCDB0F-13E7-493D-B935-CD681CB3FF7D}"/>
              </a:ext>
            </a:extLst>
          </p:cNvPr>
          <p:cNvSpPr txBox="1"/>
          <p:nvPr/>
        </p:nvSpPr>
        <p:spPr>
          <a:xfrm>
            <a:off x="1192209" y="59655"/>
            <a:ext cx="1690044" cy="1200329"/>
          </a:xfrm>
          <a:prstGeom prst="rect">
            <a:avLst/>
          </a:prstGeom>
          <a:noFill/>
        </p:spPr>
        <p:txBody>
          <a:bodyPr wrap="square" rtlCol="0">
            <a:spAutoFit/>
          </a:bodyPr>
          <a:lstStyle/>
          <a:p>
            <a:r>
              <a:rPr lang="en-US" sz="1600"/>
              <a:t>PRODUCT</a:t>
            </a:r>
          </a:p>
          <a:p>
            <a:r>
              <a:rPr lang="en-US" sz="1600"/>
              <a:t>PRICE</a:t>
            </a:r>
          </a:p>
          <a:p>
            <a:r>
              <a:rPr lang="en-US" sz="2000" b="1"/>
              <a:t>PLACE</a:t>
            </a:r>
          </a:p>
          <a:p>
            <a:r>
              <a:rPr lang="en-US" sz="2000" b="1"/>
              <a:t>PROMOTION</a:t>
            </a:r>
          </a:p>
        </p:txBody>
      </p:sp>
      <p:sp>
        <p:nvSpPr>
          <p:cNvPr id="73" name="TextBox 72">
            <a:extLst>
              <a:ext uri="{FF2B5EF4-FFF2-40B4-BE49-F238E27FC236}">
                <a16:creationId xmlns:a16="http://schemas.microsoft.com/office/drawing/2014/main" id="{223C235C-040A-46BA-B5A9-5E818F4E0422}"/>
              </a:ext>
            </a:extLst>
          </p:cNvPr>
          <p:cNvSpPr txBox="1"/>
          <p:nvPr/>
        </p:nvSpPr>
        <p:spPr>
          <a:xfrm>
            <a:off x="3695551" y="610990"/>
            <a:ext cx="1690044" cy="1200329"/>
          </a:xfrm>
          <a:prstGeom prst="rect">
            <a:avLst/>
          </a:prstGeom>
          <a:noFill/>
        </p:spPr>
        <p:txBody>
          <a:bodyPr wrap="square" rtlCol="0">
            <a:spAutoFit/>
          </a:bodyPr>
          <a:lstStyle/>
          <a:p>
            <a:r>
              <a:rPr lang="en-US" sz="2000" b="1"/>
              <a:t>PRODUCT</a:t>
            </a:r>
          </a:p>
          <a:p>
            <a:r>
              <a:rPr lang="en-US" sz="1600"/>
              <a:t>PRICE</a:t>
            </a:r>
          </a:p>
          <a:p>
            <a:r>
              <a:rPr lang="en-US" sz="2000" b="1"/>
              <a:t>PLACE</a:t>
            </a:r>
          </a:p>
          <a:p>
            <a:r>
              <a:rPr lang="en-US" sz="1600"/>
              <a:t>PROMOTION</a:t>
            </a:r>
          </a:p>
        </p:txBody>
      </p:sp>
      <p:sp>
        <p:nvSpPr>
          <p:cNvPr id="106" name="TextBox 105">
            <a:extLst>
              <a:ext uri="{FF2B5EF4-FFF2-40B4-BE49-F238E27FC236}">
                <a16:creationId xmlns:a16="http://schemas.microsoft.com/office/drawing/2014/main" id="{DB6D156E-B235-4C4A-BCC7-AE7872E6FFB3}"/>
              </a:ext>
            </a:extLst>
          </p:cNvPr>
          <p:cNvSpPr txBox="1"/>
          <p:nvPr/>
        </p:nvSpPr>
        <p:spPr>
          <a:xfrm>
            <a:off x="4282587" y="2576356"/>
            <a:ext cx="1912545" cy="1200329"/>
          </a:xfrm>
          <a:prstGeom prst="rect">
            <a:avLst/>
          </a:prstGeom>
          <a:noFill/>
        </p:spPr>
        <p:txBody>
          <a:bodyPr wrap="square" rtlCol="0">
            <a:spAutoFit/>
          </a:bodyPr>
          <a:lstStyle/>
          <a:p>
            <a:r>
              <a:rPr lang="en-US" sz="1600"/>
              <a:t>PRODUCT</a:t>
            </a:r>
          </a:p>
          <a:p>
            <a:r>
              <a:rPr lang="en-US" sz="2000" b="1"/>
              <a:t>PRICE</a:t>
            </a:r>
          </a:p>
          <a:p>
            <a:r>
              <a:rPr lang="en-US" sz="1600"/>
              <a:t>PLACE</a:t>
            </a:r>
          </a:p>
          <a:p>
            <a:r>
              <a:rPr lang="en-US" sz="2000" b="1"/>
              <a:t>PROMOTION</a:t>
            </a:r>
          </a:p>
        </p:txBody>
      </p:sp>
      <mc:AlternateContent xmlns:mc="http://schemas.openxmlformats.org/markup-compatibility/2006">
        <mc:Choice xmlns:pslz="http://schemas.microsoft.com/office/powerpoint/2016/slidezoom" Requires="pslz">
          <p:graphicFrame>
            <p:nvGraphicFramePr>
              <p:cNvPr id="53" name="Slide Zoom 52">
                <a:extLst>
                  <a:ext uri="{FF2B5EF4-FFF2-40B4-BE49-F238E27FC236}">
                    <a16:creationId xmlns:a16="http://schemas.microsoft.com/office/drawing/2014/main" id="{E90718A0-6759-406A-A3E4-615FE6372F31}"/>
                  </a:ext>
                </a:extLst>
              </p:cNvPr>
              <p:cNvGraphicFramePr>
                <a:graphicFrameLocks noChangeAspect="1"/>
              </p:cNvGraphicFramePr>
              <p:nvPr>
                <p:extLst>
                  <p:ext uri="{D42A27DB-BD31-4B8C-83A1-F6EECF244321}">
                    <p14:modId xmlns:p14="http://schemas.microsoft.com/office/powerpoint/2010/main" val="831718462"/>
                  </p:ext>
                </p:extLst>
              </p:nvPr>
            </p:nvGraphicFramePr>
            <p:xfrm flipH="1">
              <a:off x="3396009" y="3874212"/>
              <a:ext cx="217052" cy="153577"/>
            </p:xfrm>
            <a:graphic>
              <a:graphicData uri="http://schemas.microsoft.com/office/powerpoint/2016/slidezoom">
                <pslz:sldZm>
                  <pslz:sldZmObj sldId="352" cId="1304159941">
                    <pslz:zmPr id="{8C0FAD08-4377-459D-9435-351A9DE205F3}" returnToParent="0" transitionDur="1000">
                      <p166:blipFill xmlns:p166="http://schemas.microsoft.com/office/powerpoint/2016/6/main">
                        <a:blip r:embed="rId3"/>
                        <a:stretch>
                          <a:fillRect/>
                        </a:stretch>
                      </p166:blipFill>
                      <p166:spPr xmlns:p166="http://schemas.microsoft.com/office/powerpoint/2016/6/main">
                        <a:xfrm flipH="1">
                          <a:off x="0" y="0"/>
                          <a:ext cx="217052" cy="153577"/>
                        </a:xfrm>
                        <a:prstGeom prst="rect">
                          <a:avLst/>
                        </a:prstGeom>
                        <a:ln w="3175">
                          <a:solidFill>
                            <a:prstClr val="ltGray"/>
                          </a:solidFill>
                        </a:ln>
                      </p166:spPr>
                    </pslz:zmPr>
                  </pslz:sldZmObj>
                </pslz:sldZm>
              </a:graphicData>
            </a:graphic>
          </p:graphicFrame>
        </mc:Choice>
        <mc:Fallback>
          <p:pic>
            <p:nvPicPr>
              <p:cNvPr id="53" name="Slide Zoom 52">
                <a:hlinkClick r:id="rId4" action="ppaction://hlinksldjump"/>
                <a:extLst>
                  <a:ext uri="{FF2B5EF4-FFF2-40B4-BE49-F238E27FC236}">
                    <a16:creationId xmlns:a16="http://schemas.microsoft.com/office/drawing/2014/main" id="{E90718A0-6759-406A-A3E4-615FE6372F31}"/>
                  </a:ext>
                </a:extLst>
              </p:cNvPr>
              <p:cNvPicPr>
                <a:picLocks noGrp="1" noRot="1" noChangeAspect="1" noMove="1" noResize="1" noEditPoints="1" noAdjustHandles="1" noChangeArrowheads="1" noChangeShapeType="1"/>
              </p:cNvPicPr>
              <p:nvPr/>
            </p:nvPicPr>
            <p:blipFill>
              <a:blip r:embed="rId3"/>
              <a:stretch>
                <a:fillRect/>
              </a:stretch>
            </p:blipFill>
            <p:spPr>
              <a:xfrm flipH="1">
                <a:off x="3396009" y="3874212"/>
                <a:ext cx="217052" cy="153577"/>
              </a:xfrm>
              <a:prstGeom prst="rect">
                <a:avLst/>
              </a:prstGeom>
              <a:ln w="3175">
                <a:solidFill>
                  <a:prstClr val="ltGray"/>
                </a:solidFill>
              </a:ln>
            </p:spPr>
          </p:pic>
        </mc:Fallback>
      </mc:AlternateContent>
      <p:sp>
        <p:nvSpPr>
          <p:cNvPr id="54" name="Slide Number Placeholder 4">
            <a:extLst>
              <a:ext uri="{FF2B5EF4-FFF2-40B4-BE49-F238E27FC236}">
                <a16:creationId xmlns:a16="http://schemas.microsoft.com/office/drawing/2014/main" id="{7960591A-FAC2-40F4-883B-2449E8CEE5B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32</a:t>
            </a:fld>
            <a:endParaRPr lang="en-US"/>
          </a:p>
        </p:txBody>
      </p:sp>
    </p:spTree>
    <p:extLst>
      <p:ext uri="{BB962C8B-B14F-4D97-AF65-F5344CB8AC3E}">
        <p14:creationId xmlns:p14="http://schemas.microsoft.com/office/powerpoint/2010/main" val="141069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p:tgtEl>
                                          <p:spTgt spid="82"/>
                                        </p:tgtEl>
                                        <p:attrNameLst>
                                          <p:attrName>ppt_y</p:attrName>
                                        </p:attrNameLst>
                                      </p:cBhvr>
                                      <p:tavLst>
                                        <p:tav tm="0">
                                          <p:val>
                                            <p:strVal val="#ppt_y+#ppt_h*1.125000"/>
                                          </p:val>
                                        </p:tav>
                                        <p:tav tm="100000">
                                          <p:val>
                                            <p:strVal val="#ppt_y"/>
                                          </p:val>
                                        </p:tav>
                                      </p:tavLst>
                                    </p:anim>
                                    <p:animEffect transition="in" filter="wipe(up)">
                                      <p:cBhvr>
                                        <p:cTn id="8" dur="500"/>
                                        <p:tgtEl>
                                          <p:spTgt spid="8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xEl>
                                              <p:pRg st="0" end="0"/>
                                            </p:txEl>
                                          </p:spTgt>
                                        </p:tgtEl>
                                        <p:attrNameLst>
                                          <p:attrName>style.visibility</p:attrName>
                                        </p:attrNameLst>
                                      </p:cBhvr>
                                      <p:to>
                                        <p:strVal val="visible"/>
                                      </p:to>
                                    </p:set>
                                    <p:anim calcmode="lin" valueType="num">
                                      <p:cBhvr additive="base">
                                        <p:cTn id="13"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6">
                                            <p:txEl>
                                              <p:pRg st="1" end="1"/>
                                            </p:txEl>
                                          </p:spTgt>
                                        </p:tgtEl>
                                        <p:attrNameLst>
                                          <p:attrName>style.visibility</p:attrName>
                                        </p:attrNameLst>
                                      </p:cBhvr>
                                      <p:to>
                                        <p:strVal val="visible"/>
                                      </p:to>
                                    </p:set>
                                    <p:anim calcmode="lin" valueType="num">
                                      <p:cBhvr additive="base">
                                        <p:cTn id="17"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 calcmode="lin" valueType="num">
                                      <p:cBhvr additive="base">
                                        <p:cTn id="21"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6">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6">
                                            <p:txEl>
                                              <p:pRg st="3" end="3"/>
                                            </p:txEl>
                                          </p:spTgt>
                                        </p:tgtEl>
                                        <p:attrNameLst>
                                          <p:attrName>style.visibility</p:attrName>
                                        </p:attrNameLst>
                                      </p:cBhvr>
                                      <p:to>
                                        <p:strVal val="visible"/>
                                      </p:to>
                                    </p:set>
                                    <p:anim calcmode="lin" valueType="num">
                                      <p:cBhvr additive="base">
                                        <p:cTn id="25" dur="500" fill="hold"/>
                                        <p:tgtEl>
                                          <p:spTgt spid="10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97C288-746D-4A40-A058-0AB4B30C14C7}"/>
              </a:ext>
            </a:extLst>
          </p:cNvPr>
          <p:cNvSpPr>
            <a:spLocks noGrp="1"/>
          </p:cNvSpPr>
          <p:nvPr>
            <p:ph type="ftr" sz="quarter" idx="11"/>
          </p:nvPr>
        </p:nvSpPr>
        <p:spPr/>
        <p:txBody>
          <a:bodyPr/>
          <a:lstStyle/>
          <a:p>
            <a:r>
              <a:rPr lang="en-US"/>
              <a:t>© Akshay.P, Amey.W, Amruta.T, Bhakti.K, Gaurav.K, Omkar.P, Shreyas.P, Vyas </a:t>
            </a:r>
          </a:p>
        </p:txBody>
      </p:sp>
      <p:grpSp>
        <p:nvGrpSpPr>
          <p:cNvPr id="21" name="Group 20">
            <a:extLst>
              <a:ext uri="{FF2B5EF4-FFF2-40B4-BE49-F238E27FC236}">
                <a16:creationId xmlns:a16="http://schemas.microsoft.com/office/drawing/2014/main" id="{840542E2-531E-4448-8876-139ACBD86540}"/>
              </a:ext>
            </a:extLst>
          </p:cNvPr>
          <p:cNvGrpSpPr/>
          <p:nvPr/>
        </p:nvGrpSpPr>
        <p:grpSpPr>
          <a:xfrm>
            <a:off x="4972513" y="1962206"/>
            <a:ext cx="4612452" cy="4965537"/>
            <a:chOff x="5277994" y="1540371"/>
            <a:chExt cx="4612452" cy="4965537"/>
          </a:xfrm>
        </p:grpSpPr>
        <p:sp>
          <p:nvSpPr>
            <p:cNvPr id="7" name="Rectangle: Rounded Corners 4">
              <a:extLst>
                <a:ext uri="{FF2B5EF4-FFF2-40B4-BE49-F238E27FC236}">
                  <a16:creationId xmlns:a16="http://schemas.microsoft.com/office/drawing/2014/main" id="{83B2EBFF-32F9-41B1-9ED2-D170AB08E023}"/>
                </a:ext>
              </a:extLst>
            </p:cNvPr>
            <p:cNvSpPr txBox="1"/>
            <p:nvPr/>
          </p:nvSpPr>
          <p:spPr>
            <a:xfrm>
              <a:off x="5314547" y="1540371"/>
              <a:ext cx="4436468" cy="675694"/>
            </a:xfrm>
            <a:prstGeom prst="roundRect">
              <a:avLst/>
            </a:prstGeom>
            <a:solidFill>
              <a:schemeClr val="accent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Advertising</a:t>
              </a:r>
            </a:p>
          </p:txBody>
        </p:sp>
        <p:grpSp>
          <p:nvGrpSpPr>
            <p:cNvPr id="8" name="Group 7">
              <a:extLst>
                <a:ext uri="{FF2B5EF4-FFF2-40B4-BE49-F238E27FC236}">
                  <a16:creationId xmlns:a16="http://schemas.microsoft.com/office/drawing/2014/main" id="{24DCCD1B-9229-41CB-9857-233F0A435893}"/>
                </a:ext>
              </a:extLst>
            </p:cNvPr>
            <p:cNvGrpSpPr/>
            <p:nvPr/>
          </p:nvGrpSpPr>
          <p:grpSpPr>
            <a:xfrm>
              <a:off x="5277994" y="3009962"/>
              <a:ext cx="4509574" cy="748800"/>
              <a:chOff x="0" y="1418790"/>
              <a:chExt cx="4509574" cy="748800"/>
            </a:xfrm>
            <a:solidFill>
              <a:schemeClr val="accent1">
                <a:lumMod val="75000"/>
              </a:schemeClr>
            </a:solidFill>
          </p:grpSpPr>
          <p:sp>
            <p:nvSpPr>
              <p:cNvPr id="9" name="Rectangle: Rounded Corners 8">
                <a:extLst>
                  <a:ext uri="{FF2B5EF4-FFF2-40B4-BE49-F238E27FC236}">
                    <a16:creationId xmlns:a16="http://schemas.microsoft.com/office/drawing/2014/main" id="{4B32F56D-93D9-41AB-BBB6-58B42D2C98F8}"/>
                  </a:ext>
                </a:extLst>
              </p:cNvPr>
              <p:cNvSpPr/>
              <p:nvPr/>
            </p:nvSpPr>
            <p:spPr>
              <a:xfrm>
                <a:off x="0" y="1418790"/>
                <a:ext cx="4509574" cy="74880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8FDC40D9-CF9F-40CF-A014-487F7256D378}"/>
                  </a:ext>
                </a:extLst>
              </p:cNvPr>
              <p:cNvSpPr txBox="1"/>
              <p:nvPr/>
            </p:nvSpPr>
            <p:spPr>
              <a:xfrm>
                <a:off x="36553" y="1455343"/>
                <a:ext cx="4436468" cy="675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Media Placements</a:t>
                </a:r>
              </a:p>
            </p:txBody>
          </p:sp>
        </p:grpSp>
        <p:sp>
          <p:nvSpPr>
            <p:cNvPr id="13" name="Rectangle: Rounded Corners 4">
              <a:extLst>
                <a:ext uri="{FF2B5EF4-FFF2-40B4-BE49-F238E27FC236}">
                  <a16:creationId xmlns:a16="http://schemas.microsoft.com/office/drawing/2014/main" id="{F0B3659C-77B6-4E5A-AE87-172E6F47AA13}"/>
                </a:ext>
              </a:extLst>
            </p:cNvPr>
            <p:cNvSpPr txBox="1"/>
            <p:nvPr/>
          </p:nvSpPr>
          <p:spPr>
            <a:xfrm>
              <a:off x="5314547" y="4597693"/>
              <a:ext cx="4434484" cy="694024"/>
            </a:xfrm>
            <a:prstGeom prst="roundRect">
              <a:avLst/>
            </a:prstGeom>
            <a:solidFill>
              <a:schemeClr val="accent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Sales force management</a:t>
              </a:r>
            </a:p>
          </p:txBody>
        </p:sp>
        <p:sp>
          <p:nvSpPr>
            <p:cNvPr id="15" name="TextBox 14">
              <a:extLst>
                <a:ext uri="{FF2B5EF4-FFF2-40B4-BE49-F238E27FC236}">
                  <a16:creationId xmlns:a16="http://schemas.microsoft.com/office/drawing/2014/main" id="{1A6A3B53-3CD2-4913-B59F-9051C6C75CCF}"/>
                </a:ext>
              </a:extLst>
            </p:cNvPr>
            <p:cNvSpPr txBox="1"/>
            <p:nvPr/>
          </p:nvSpPr>
          <p:spPr>
            <a:xfrm>
              <a:off x="5315658" y="2271298"/>
              <a:ext cx="4436468" cy="738664"/>
            </a:xfrm>
            <a:prstGeom prst="rect">
              <a:avLst/>
            </a:prstGeom>
            <a:noFill/>
          </p:spPr>
          <p:txBody>
            <a:bodyPr wrap="square" rtlCol="0">
              <a:spAutoFit/>
            </a:bodyPr>
            <a:lstStyle/>
            <a:p>
              <a:r>
                <a:rPr lang="en-US" sz="1400"/>
                <a:t>Both the Advertisements-Thunderbolt and Blazing fast were designed carefully considering the customer preferences.</a:t>
              </a:r>
              <a:endParaRPr lang="en-IN" sz="1400"/>
            </a:p>
          </p:txBody>
        </p:sp>
        <p:sp>
          <p:nvSpPr>
            <p:cNvPr id="16" name="TextBox 15">
              <a:extLst>
                <a:ext uri="{FF2B5EF4-FFF2-40B4-BE49-F238E27FC236}">
                  <a16:creationId xmlns:a16="http://schemas.microsoft.com/office/drawing/2014/main" id="{DA336065-13B5-4AF8-8B7E-862EAAA47DFE}"/>
                </a:ext>
              </a:extLst>
            </p:cNvPr>
            <p:cNvSpPr txBox="1"/>
            <p:nvPr/>
          </p:nvSpPr>
          <p:spPr>
            <a:xfrm>
              <a:off x="5344319" y="3863591"/>
              <a:ext cx="4546127" cy="738664"/>
            </a:xfrm>
            <a:prstGeom prst="rect">
              <a:avLst/>
            </a:prstGeom>
            <a:noFill/>
          </p:spPr>
          <p:txBody>
            <a:bodyPr wrap="square" rtlCol="0">
              <a:spAutoFit/>
            </a:bodyPr>
            <a:lstStyle/>
            <a:p>
              <a:r>
                <a:rPr lang="en-US" sz="1400"/>
                <a:t>Blazing Fast was exclusively designed for Chicago-NORAM. Whereas Thunder-Bolt was deigned for Sao Paolo. So we gave the placements for Chicago and Sao Paolo respectively.</a:t>
              </a:r>
              <a:endParaRPr lang="en-IN" sz="1400"/>
            </a:p>
          </p:txBody>
        </p:sp>
        <p:sp>
          <p:nvSpPr>
            <p:cNvPr id="14" name="TextBox 13">
              <a:extLst>
                <a:ext uri="{FF2B5EF4-FFF2-40B4-BE49-F238E27FC236}">
                  <a16:creationId xmlns:a16="http://schemas.microsoft.com/office/drawing/2014/main" id="{1F3CAA72-A0A4-4745-BE2F-FEA00C560078}"/>
                </a:ext>
              </a:extLst>
            </p:cNvPr>
            <p:cNvSpPr txBox="1"/>
            <p:nvPr/>
          </p:nvSpPr>
          <p:spPr>
            <a:xfrm>
              <a:off x="5314547" y="5336357"/>
              <a:ext cx="4509574" cy="1169551"/>
            </a:xfrm>
            <a:prstGeom prst="rect">
              <a:avLst/>
            </a:prstGeom>
            <a:noFill/>
          </p:spPr>
          <p:txBody>
            <a:bodyPr wrap="square" rtlCol="0">
              <a:spAutoFit/>
            </a:bodyPr>
            <a:lstStyle/>
            <a:p>
              <a:r>
                <a:rPr lang="en-US" sz="1400"/>
                <a:t>Pertaining to the less sales in the previous quarter due to inadequate deployment of sales force, the management decision was to ramp up the sales force in Chicago and Sau Paulo. Increasing the sales force in Chicago, in-turn increased our sales in Chicago as well as Sao Paulo.</a:t>
              </a:r>
            </a:p>
          </p:txBody>
        </p:sp>
      </p:grpSp>
      <p:pic>
        <p:nvPicPr>
          <p:cNvPr id="17" name="Picture 16">
            <a:extLst>
              <a:ext uri="{FF2B5EF4-FFF2-40B4-BE49-F238E27FC236}">
                <a16:creationId xmlns:a16="http://schemas.microsoft.com/office/drawing/2014/main" id="{73B71FCA-13AD-4E94-8C90-F5A868C7F938}"/>
              </a:ext>
            </a:extLst>
          </p:cNvPr>
          <p:cNvPicPr>
            <a:picLocks noChangeAspect="1"/>
          </p:cNvPicPr>
          <p:nvPr/>
        </p:nvPicPr>
        <p:blipFill>
          <a:blip r:embed="rId2"/>
          <a:stretch>
            <a:fillRect/>
          </a:stretch>
        </p:blipFill>
        <p:spPr>
          <a:xfrm>
            <a:off x="649713" y="1925149"/>
            <a:ext cx="3272573" cy="1955396"/>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8ACC424-DDE4-42D6-9C48-117F24EDA0C0}"/>
              </a:ext>
            </a:extLst>
          </p:cNvPr>
          <p:cNvPicPr>
            <a:picLocks noChangeAspect="1"/>
          </p:cNvPicPr>
          <p:nvPr/>
        </p:nvPicPr>
        <p:blipFill>
          <a:blip r:embed="rId3"/>
          <a:stretch>
            <a:fillRect/>
          </a:stretch>
        </p:blipFill>
        <p:spPr>
          <a:xfrm>
            <a:off x="649713" y="4278086"/>
            <a:ext cx="3310008" cy="2353154"/>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054666C0-3AF0-4AB9-829E-ADEFB5CC5B35}"/>
              </a:ext>
            </a:extLst>
          </p:cNvPr>
          <p:cNvSpPr/>
          <p:nvPr/>
        </p:nvSpPr>
        <p:spPr>
          <a:xfrm>
            <a:off x="6281630" y="1228104"/>
            <a:ext cx="2422532" cy="553998"/>
          </a:xfrm>
          <a:prstGeom prst="rect">
            <a:avLst/>
          </a:prstGeom>
        </p:spPr>
        <p:txBody>
          <a:bodyPr wrap="square">
            <a:spAutoFit/>
          </a:bodyPr>
          <a:lstStyle/>
          <a:p>
            <a:r>
              <a:rPr lang="en-US" sz="3000" b="1">
                <a:solidFill>
                  <a:schemeClr val="bg1"/>
                </a:solidFill>
                <a:highlight>
                  <a:srgbClr val="000000"/>
                </a:highlight>
                <a:latin typeface="Calibri" panose="020F0502020204030204" pitchFamily="34" charset="0"/>
                <a:cs typeface="Calibri" panose="020F0502020204030204" pitchFamily="34" charset="0"/>
              </a:rPr>
              <a:t>Promotion</a:t>
            </a:r>
          </a:p>
        </p:txBody>
      </p:sp>
      <p:sp>
        <p:nvSpPr>
          <p:cNvPr id="19" name="Rectangle 18">
            <a:extLst>
              <a:ext uri="{FF2B5EF4-FFF2-40B4-BE49-F238E27FC236}">
                <a16:creationId xmlns:a16="http://schemas.microsoft.com/office/drawing/2014/main" id="{599ED44A-1B88-4B8C-832F-C5219B1FE0B7}"/>
              </a:ext>
            </a:extLst>
          </p:cNvPr>
          <p:cNvSpPr/>
          <p:nvPr/>
        </p:nvSpPr>
        <p:spPr>
          <a:xfrm>
            <a:off x="309477" y="223724"/>
            <a:ext cx="9275488"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3 decisions</a:t>
            </a:r>
            <a:endParaRPr lang="en-IN" sz="3600"/>
          </a:p>
        </p:txBody>
      </p:sp>
      <p:sp>
        <p:nvSpPr>
          <p:cNvPr id="22" name="Slide Number Placeholder 4">
            <a:extLst>
              <a:ext uri="{FF2B5EF4-FFF2-40B4-BE49-F238E27FC236}">
                <a16:creationId xmlns:a16="http://schemas.microsoft.com/office/drawing/2014/main" id="{A1B56BD2-0349-462A-B56F-BDA65851A3D4}"/>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33</a:t>
            </a:fld>
            <a:endParaRPr lang="en-US"/>
          </a:p>
        </p:txBody>
      </p:sp>
    </p:spTree>
    <p:extLst>
      <p:ext uri="{BB962C8B-B14F-4D97-AF65-F5344CB8AC3E}">
        <p14:creationId xmlns:p14="http://schemas.microsoft.com/office/powerpoint/2010/main" val="1304159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B20811-384C-4DDB-885B-398E9984E89B}"/>
              </a:ext>
            </a:extLst>
          </p:cNvPr>
          <p:cNvSpPr>
            <a:spLocks noGrp="1"/>
          </p:cNvSpPr>
          <p:nvPr>
            <p:ph type="ftr" sz="quarter" idx="11"/>
          </p:nvPr>
        </p:nvSpPr>
        <p:spPr/>
        <p:txBody>
          <a:bodyPr/>
          <a:lstStyle/>
          <a:p>
            <a:r>
              <a:rPr lang="en-US"/>
              <a:t>© Akshay.P, Amey.W, Amruta.T, Bhakti.K, Gaurav.K, Omkar.P, Shreyas.P, Vyas </a:t>
            </a:r>
          </a:p>
        </p:txBody>
      </p:sp>
      <p:sp>
        <p:nvSpPr>
          <p:cNvPr id="5" name="Rectangle 4">
            <a:extLst>
              <a:ext uri="{FF2B5EF4-FFF2-40B4-BE49-F238E27FC236}">
                <a16:creationId xmlns:a16="http://schemas.microsoft.com/office/drawing/2014/main" id="{FBE4BADA-49B9-441C-8C5F-A6A9C2EDB009}"/>
              </a:ext>
            </a:extLst>
          </p:cNvPr>
          <p:cNvSpPr/>
          <p:nvPr/>
        </p:nvSpPr>
        <p:spPr>
          <a:xfrm>
            <a:off x="576040" y="2409573"/>
            <a:ext cx="3419919" cy="4484842"/>
          </a:xfrm>
          <a:prstGeom prst="rect">
            <a:avLst/>
          </a:prstGeom>
          <a:solidFill>
            <a:schemeClr val="accent1">
              <a:lumMod val="75000"/>
            </a:schemeClr>
          </a:solidFill>
        </p:spPr>
        <p:txBody>
          <a:bodyPr vert="horz" lIns="91440" tIns="45720" rIns="91440" bIns="45720" rtlCol="0" anchor="ctr">
            <a:normAutofit/>
          </a:bodyPr>
          <a:lstStyle/>
          <a:p>
            <a:pPr algn="ctr">
              <a:lnSpc>
                <a:spcPct val="90000"/>
              </a:lnSpc>
              <a:spcBef>
                <a:spcPct val="0"/>
              </a:spcBef>
              <a:spcAft>
                <a:spcPts val="600"/>
              </a:spcAft>
            </a:pPr>
            <a:r>
              <a:rPr lang="en-US" sz="2900" kern="1200">
                <a:solidFill>
                  <a:srgbClr val="FFFFFF"/>
                </a:solidFill>
                <a:latin typeface="+mj-lt"/>
                <a:ea typeface="+mj-ea"/>
                <a:cs typeface="+mj-cs"/>
              </a:rPr>
              <a:t>As our target customers were less price sensitive and having the highest willingness to pay the pricing set were at a higher side but were in lined with the competitors prices.</a:t>
            </a:r>
          </a:p>
        </p:txBody>
      </p:sp>
      <p:pic>
        <p:nvPicPr>
          <p:cNvPr id="6" name="Picture 5">
            <a:extLst>
              <a:ext uri="{FF2B5EF4-FFF2-40B4-BE49-F238E27FC236}">
                <a16:creationId xmlns:a16="http://schemas.microsoft.com/office/drawing/2014/main" id="{44CC2CC3-BAD6-4BB7-B0ED-4039B0DDD044}"/>
              </a:ext>
            </a:extLst>
          </p:cNvPr>
          <p:cNvPicPr>
            <a:picLocks noChangeAspect="1"/>
          </p:cNvPicPr>
          <p:nvPr/>
        </p:nvPicPr>
        <p:blipFill>
          <a:blip r:embed="rId2"/>
          <a:stretch>
            <a:fillRect/>
          </a:stretch>
        </p:blipFill>
        <p:spPr>
          <a:xfrm>
            <a:off x="4572000" y="2516364"/>
            <a:ext cx="5745445" cy="363399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0A3EE25-D92B-4C10-9B15-C2FDFFB49263}"/>
              </a:ext>
            </a:extLst>
          </p:cNvPr>
          <p:cNvSpPr txBox="1"/>
          <p:nvPr/>
        </p:nvSpPr>
        <p:spPr>
          <a:xfrm>
            <a:off x="1557559" y="1716954"/>
            <a:ext cx="2438400" cy="553998"/>
          </a:xfrm>
          <a:prstGeom prst="rect">
            <a:avLst/>
          </a:prstGeom>
          <a:noFill/>
        </p:spPr>
        <p:txBody>
          <a:bodyPr wrap="square" rtlCol="0">
            <a:spAutoFit/>
          </a:bodyPr>
          <a:lstStyle/>
          <a:p>
            <a:r>
              <a:rPr lang="en-IN" sz="3000" b="1">
                <a:solidFill>
                  <a:schemeClr val="bg1"/>
                </a:solidFill>
                <a:highlight>
                  <a:srgbClr val="000000"/>
                </a:highlight>
              </a:rPr>
              <a:t>Pricing</a:t>
            </a:r>
          </a:p>
        </p:txBody>
      </p:sp>
      <p:sp>
        <p:nvSpPr>
          <p:cNvPr id="9" name="TextBox 8">
            <a:extLst>
              <a:ext uri="{FF2B5EF4-FFF2-40B4-BE49-F238E27FC236}">
                <a16:creationId xmlns:a16="http://schemas.microsoft.com/office/drawing/2014/main" id="{56A1E0DB-4DEA-40CA-BED2-FDCA155BEA2B}"/>
              </a:ext>
            </a:extLst>
          </p:cNvPr>
          <p:cNvSpPr txBox="1"/>
          <p:nvPr/>
        </p:nvSpPr>
        <p:spPr>
          <a:xfrm>
            <a:off x="5410126" y="1716954"/>
            <a:ext cx="4069192" cy="523220"/>
          </a:xfrm>
          <a:prstGeom prst="rect">
            <a:avLst/>
          </a:prstGeom>
          <a:noFill/>
        </p:spPr>
        <p:txBody>
          <a:bodyPr wrap="square" rtlCol="0">
            <a:spAutoFit/>
          </a:bodyPr>
          <a:lstStyle/>
          <a:p>
            <a:pPr>
              <a:spcAft>
                <a:spcPts val="600"/>
              </a:spcAft>
            </a:pPr>
            <a:r>
              <a:rPr lang="en-US" sz="2800"/>
              <a:t>Quarter 3 Price Judgement</a:t>
            </a:r>
            <a:endParaRPr lang="en-IN" sz="2800"/>
          </a:p>
        </p:txBody>
      </p:sp>
      <p:sp>
        <p:nvSpPr>
          <p:cNvPr id="11" name="Rectangle 10">
            <a:extLst>
              <a:ext uri="{FF2B5EF4-FFF2-40B4-BE49-F238E27FC236}">
                <a16:creationId xmlns:a16="http://schemas.microsoft.com/office/drawing/2014/main" id="{88D0330E-0717-44C5-A4D7-5AF419905E28}"/>
              </a:ext>
            </a:extLst>
          </p:cNvPr>
          <p:cNvSpPr/>
          <p:nvPr/>
        </p:nvSpPr>
        <p:spPr>
          <a:xfrm>
            <a:off x="261007" y="340114"/>
            <a:ext cx="9275488"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3 decisions</a:t>
            </a:r>
            <a:endParaRPr lang="en-IN" sz="3600"/>
          </a:p>
        </p:txBody>
      </p:sp>
      <p:sp>
        <p:nvSpPr>
          <p:cNvPr id="12" name="Slide Number Placeholder 4">
            <a:extLst>
              <a:ext uri="{FF2B5EF4-FFF2-40B4-BE49-F238E27FC236}">
                <a16:creationId xmlns:a16="http://schemas.microsoft.com/office/drawing/2014/main" id="{FB9ED048-9EA6-4E0F-8C66-FB6D181796EF}"/>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34</a:t>
            </a:fld>
            <a:endParaRPr lang="en-US"/>
          </a:p>
        </p:txBody>
      </p:sp>
    </p:spTree>
    <p:extLst>
      <p:ext uri="{BB962C8B-B14F-4D97-AF65-F5344CB8AC3E}">
        <p14:creationId xmlns:p14="http://schemas.microsoft.com/office/powerpoint/2010/main" val="166923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8519" y="1937064"/>
            <a:ext cx="9237518" cy="5617699"/>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64" name="Group 63"/>
          <p:cNvGrpSpPr/>
          <p:nvPr/>
        </p:nvGrpSpPr>
        <p:grpSpPr>
          <a:xfrm>
            <a:off x="2576199" y="749126"/>
            <a:ext cx="1085480" cy="1556373"/>
            <a:chOff x="6285512" y="4056651"/>
            <a:chExt cx="1361614" cy="1952295"/>
          </a:xfrm>
        </p:grpSpPr>
        <p:grpSp>
          <p:nvGrpSpPr>
            <p:cNvPr id="65" name="Group 64"/>
            <p:cNvGrpSpPr/>
            <p:nvPr/>
          </p:nvGrpSpPr>
          <p:grpSpPr>
            <a:xfrm>
              <a:off x="6285512" y="4056651"/>
              <a:ext cx="1361614" cy="1952295"/>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6" name="TextBox 65"/>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Q2</a:t>
              </a:r>
              <a:endParaRPr lang="en-US" sz="1052"/>
            </a:p>
          </p:txBody>
        </p:sp>
      </p:grpSp>
      <p:grpSp>
        <p:nvGrpSpPr>
          <p:cNvPr id="82" name="Group 81"/>
          <p:cNvGrpSpPr/>
          <p:nvPr/>
        </p:nvGrpSpPr>
        <p:grpSpPr>
          <a:xfrm>
            <a:off x="2880188" y="2028370"/>
            <a:ext cx="1194028" cy="1712010"/>
            <a:chOff x="6285512" y="4056651"/>
            <a:chExt cx="1361614" cy="1952295"/>
          </a:xfrm>
        </p:grpSpPr>
        <p:grpSp>
          <p:nvGrpSpPr>
            <p:cNvPr id="83" name="Group 82"/>
            <p:cNvGrpSpPr/>
            <p:nvPr/>
          </p:nvGrpSpPr>
          <p:grpSpPr>
            <a:xfrm>
              <a:off x="6285512" y="4056651"/>
              <a:ext cx="1361614" cy="1952295"/>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84" name="TextBox 83"/>
            <p:cNvSpPr txBox="1"/>
            <p:nvPr/>
          </p:nvSpPr>
          <p:spPr>
            <a:xfrm>
              <a:off x="6371735" y="4609602"/>
              <a:ext cx="1189156" cy="320776"/>
            </a:xfrm>
            <a:prstGeom prst="rect">
              <a:avLst/>
            </a:prstGeom>
            <a:noFill/>
          </p:spPr>
          <p:txBody>
            <a:bodyPr wrap="square" rtlCol="0" anchor="ctr">
              <a:spAutoFit/>
            </a:bodyPr>
            <a:lstStyle/>
            <a:p>
              <a:pPr algn="ctr"/>
              <a:r>
                <a:rPr lang="en-US" sz="1228" kern="0">
                  <a:latin typeface="Arial" panose="020B0604020202020204" pitchFamily="34" charset="0"/>
                  <a:cs typeface="Arial" panose="020B0604020202020204" pitchFamily="34" charset="0"/>
                </a:rPr>
                <a:t>Q3</a:t>
              </a:r>
              <a:endParaRPr lang="en-US" sz="1228"/>
            </a:p>
          </p:txBody>
        </p:sp>
      </p:grpSp>
      <p:grpSp>
        <p:nvGrpSpPr>
          <p:cNvPr id="89" name="Group 88"/>
          <p:cNvGrpSpPr/>
          <p:nvPr/>
        </p:nvGrpSpPr>
        <p:grpSpPr>
          <a:xfrm>
            <a:off x="1352782" y="3840136"/>
            <a:ext cx="1418403" cy="1938807"/>
            <a:chOff x="6285512" y="4056651"/>
            <a:chExt cx="1361614" cy="1952295"/>
          </a:xfrm>
        </p:grpSpPr>
        <p:grpSp>
          <p:nvGrpSpPr>
            <p:cNvPr id="90" name="Group 89"/>
            <p:cNvGrpSpPr/>
            <p:nvPr/>
          </p:nvGrpSpPr>
          <p:grpSpPr>
            <a:xfrm>
              <a:off x="6285512" y="4056651"/>
              <a:ext cx="1361614" cy="1952295"/>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1" name="TextBox 90"/>
            <p:cNvSpPr txBox="1"/>
            <p:nvPr/>
          </p:nvSpPr>
          <p:spPr>
            <a:xfrm>
              <a:off x="6371735" y="4607726"/>
              <a:ext cx="1189156" cy="324531"/>
            </a:xfrm>
            <a:prstGeom prst="rect">
              <a:avLst/>
            </a:prstGeom>
            <a:noFill/>
          </p:spPr>
          <p:txBody>
            <a:bodyPr wrap="square" rtlCol="0" anchor="ctr">
              <a:spAutoFit/>
            </a:bodyPr>
            <a:lstStyle/>
            <a:p>
              <a:pPr algn="ctr"/>
              <a:r>
                <a:rPr lang="en-US" sz="1403" kern="0">
                  <a:latin typeface="Arial" panose="020B0604020202020204" pitchFamily="34" charset="0"/>
                  <a:cs typeface="Arial" panose="020B0604020202020204" pitchFamily="34" charset="0"/>
                </a:rPr>
                <a:t>Q4</a:t>
              </a:r>
              <a:endParaRPr lang="en-US" sz="1403"/>
            </a:p>
          </p:txBody>
        </p:sp>
      </p:grpSp>
      <p:grpSp>
        <p:nvGrpSpPr>
          <p:cNvPr id="96" name="Group 95">
            <a:extLst>
              <a:ext uri="{FF2B5EF4-FFF2-40B4-BE49-F238E27FC236}">
                <a16:creationId xmlns:a16="http://schemas.microsoft.com/office/drawing/2014/main" id="{49D20460-D879-492C-B643-261893D4D1A8}"/>
              </a:ext>
            </a:extLst>
          </p:cNvPr>
          <p:cNvGrpSpPr/>
          <p:nvPr/>
        </p:nvGrpSpPr>
        <p:grpSpPr>
          <a:xfrm>
            <a:off x="160838" y="406571"/>
            <a:ext cx="1085480" cy="1556232"/>
            <a:chOff x="6269782" y="4056828"/>
            <a:chExt cx="1361614" cy="1952118"/>
          </a:xfrm>
        </p:grpSpPr>
        <p:grpSp>
          <p:nvGrpSpPr>
            <p:cNvPr id="97" name="Group 96">
              <a:extLst>
                <a:ext uri="{FF2B5EF4-FFF2-40B4-BE49-F238E27FC236}">
                  <a16:creationId xmlns:a16="http://schemas.microsoft.com/office/drawing/2014/main" id="{E9A0186F-1DF8-4F59-8C97-8CCC3A95BD03}"/>
                </a:ext>
              </a:extLst>
            </p:cNvPr>
            <p:cNvGrpSpPr/>
            <p:nvPr/>
          </p:nvGrpSpPr>
          <p:grpSpPr>
            <a:xfrm>
              <a:off x="6269782" y="4056828"/>
              <a:ext cx="1361614" cy="1952118"/>
              <a:chOff x="5785759" y="2272540"/>
              <a:chExt cx="1993536" cy="2858096"/>
            </a:xfrm>
          </p:grpSpPr>
          <p:sp>
            <p:nvSpPr>
              <p:cNvPr id="99" name="Rectangle 98">
                <a:extLst>
                  <a:ext uri="{FF2B5EF4-FFF2-40B4-BE49-F238E27FC236}">
                    <a16:creationId xmlns:a16="http://schemas.microsoft.com/office/drawing/2014/main" id="{72573E7B-1D40-4D58-84A7-A8034684A0BC}"/>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0" name="Group 99">
                <a:extLst>
                  <a:ext uri="{FF2B5EF4-FFF2-40B4-BE49-F238E27FC236}">
                    <a16:creationId xmlns:a16="http://schemas.microsoft.com/office/drawing/2014/main" id="{4FCCCBD7-518D-4B00-AF18-8D288EB0E655}"/>
                  </a:ext>
                </a:extLst>
              </p:cNvPr>
              <p:cNvGrpSpPr/>
              <p:nvPr/>
            </p:nvGrpSpPr>
            <p:grpSpPr>
              <a:xfrm>
                <a:off x="5785759" y="2272540"/>
                <a:ext cx="1993536" cy="1989348"/>
                <a:chOff x="8123242" y="1890909"/>
                <a:chExt cx="1511300" cy="1508125"/>
              </a:xfrm>
            </p:grpSpPr>
            <p:sp>
              <p:nvSpPr>
                <p:cNvPr id="101" name="Freeform 25">
                  <a:extLst>
                    <a:ext uri="{FF2B5EF4-FFF2-40B4-BE49-F238E27FC236}">
                      <a16:creationId xmlns:a16="http://schemas.microsoft.com/office/drawing/2014/main" id="{00C187C0-DAEA-498D-9F67-0AA55E1CC2F3}"/>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02" name="Freeform 26">
                  <a:extLst>
                    <a:ext uri="{FF2B5EF4-FFF2-40B4-BE49-F238E27FC236}">
                      <a16:creationId xmlns:a16="http://schemas.microsoft.com/office/drawing/2014/main" id="{744AE6A7-3229-451A-8902-6D4CAD94352A}"/>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8" name="TextBox 97">
              <a:extLst>
                <a:ext uri="{FF2B5EF4-FFF2-40B4-BE49-F238E27FC236}">
                  <a16:creationId xmlns:a16="http://schemas.microsoft.com/office/drawing/2014/main" id="{85729ED7-59D2-44B6-8F74-47F25ABCD810}"/>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2" name="TextBox 1">
            <a:extLst>
              <a:ext uri="{FF2B5EF4-FFF2-40B4-BE49-F238E27FC236}">
                <a16:creationId xmlns:a16="http://schemas.microsoft.com/office/drawing/2014/main" id="{0CDCDB0F-13E7-493D-B935-CD681CB3FF7D}"/>
              </a:ext>
            </a:extLst>
          </p:cNvPr>
          <p:cNvSpPr txBox="1"/>
          <p:nvPr/>
        </p:nvSpPr>
        <p:spPr>
          <a:xfrm>
            <a:off x="1192209" y="59655"/>
            <a:ext cx="1690044" cy="1200329"/>
          </a:xfrm>
          <a:prstGeom prst="rect">
            <a:avLst/>
          </a:prstGeom>
          <a:noFill/>
        </p:spPr>
        <p:txBody>
          <a:bodyPr wrap="square" rtlCol="0">
            <a:spAutoFit/>
          </a:bodyPr>
          <a:lstStyle/>
          <a:p>
            <a:r>
              <a:rPr lang="en-US" sz="1600"/>
              <a:t>PRODUCT</a:t>
            </a:r>
          </a:p>
          <a:p>
            <a:r>
              <a:rPr lang="en-US" sz="1600"/>
              <a:t>PRICE</a:t>
            </a:r>
          </a:p>
          <a:p>
            <a:r>
              <a:rPr lang="en-US" sz="2000" b="1"/>
              <a:t>PLACE</a:t>
            </a:r>
          </a:p>
          <a:p>
            <a:r>
              <a:rPr lang="en-US" sz="2000" b="1"/>
              <a:t>PROMOTION</a:t>
            </a:r>
          </a:p>
        </p:txBody>
      </p:sp>
      <p:sp>
        <p:nvSpPr>
          <p:cNvPr id="73" name="TextBox 72">
            <a:extLst>
              <a:ext uri="{FF2B5EF4-FFF2-40B4-BE49-F238E27FC236}">
                <a16:creationId xmlns:a16="http://schemas.microsoft.com/office/drawing/2014/main" id="{223C235C-040A-46BA-B5A9-5E818F4E0422}"/>
              </a:ext>
            </a:extLst>
          </p:cNvPr>
          <p:cNvSpPr txBox="1"/>
          <p:nvPr/>
        </p:nvSpPr>
        <p:spPr>
          <a:xfrm>
            <a:off x="3695551" y="610990"/>
            <a:ext cx="1690044" cy="1200329"/>
          </a:xfrm>
          <a:prstGeom prst="rect">
            <a:avLst/>
          </a:prstGeom>
          <a:noFill/>
        </p:spPr>
        <p:txBody>
          <a:bodyPr wrap="square" rtlCol="0">
            <a:spAutoFit/>
          </a:bodyPr>
          <a:lstStyle/>
          <a:p>
            <a:r>
              <a:rPr lang="en-US" sz="2000" b="1"/>
              <a:t>PRODUCT</a:t>
            </a:r>
          </a:p>
          <a:p>
            <a:r>
              <a:rPr lang="en-US" sz="1600"/>
              <a:t>PRICE</a:t>
            </a:r>
          </a:p>
          <a:p>
            <a:r>
              <a:rPr lang="en-US" sz="2000" b="1"/>
              <a:t>PLACE</a:t>
            </a:r>
          </a:p>
          <a:p>
            <a:r>
              <a:rPr lang="en-US" sz="1600"/>
              <a:t>PROMOTION</a:t>
            </a:r>
          </a:p>
        </p:txBody>
      </p:sp>
      <p:sp>
        <p:nvSpPr>
          <p:cNvPr id="103" name="TextBox 102">
            <a:extLst>
              <a:ext uri="{FF2B5EF4-FFF2-40B4-BE49-F238E27FC236}">
                <a16:creationId xmlns:a16="http://schemas.microsoft.com/office/drawing/2014/main" id="{287BE88F-71B2-46C6-8A45-BB9E84F0809B}"/>
              </a:ext>
            </a:extLst>
          </p:cNvPr>
          <p:cNvSpPr txBox="1"/>
          <p:nvPr/>
        </p:nvSpPr>
        <p:spPr>
          <a:xfrm>
            <a:off x="1334138" y="5866394"/>
            <a:ext cx="1564724" cy="1200329"/>
          </a:xfrm>
          <a:prstGeom prst="rect">
            <a:avLst/>
          </a:prstGeom>
          <a:noFill/>
        </p:spPr>
        <p:txBody>
          <a:bodyPr wrap="square" rtlCol="0">
            <a:spAutoFit/>
          </a:bodyPr>
          <a:lstStyle/>
          <a:p>
            <a:r>
              <a:rPr lang="en-US" sz="2000" b="1"/>
              <a:t>PRODUCT</a:t>
            </a:r>
          </a:p>
          <a:p>
            <a:r>
              <a:rPr lang="en-US" sz="1600"/>
              <a:t>PRICE	</a:t>
            </a:r>
          </a:p>
          <a:p>
            <a:r>
              <a:rPr lang="en-US" sz="2000" b="1"/>
              <a:t>PLACE</a:t>
            </a:r>
          </a:p>
          <a:p>
            <a:r>
              <a:rPr lang="en-US" sz="1600"/>
              <a:t>PROMOTION</a:t>
            </a:r>
          </a:p>
        </p:txBody>
      </p:sp>
      <p:sp>
        <p:nvSpPr>
          <p:cNvPr id="106" name="TextBox 105">
            <a:extLst>
              <a:ext uri="{FF2B5EF4-FFF2-40B4-BE49-F238E27FC236}">
                <a16:creationId xmlns:a16="http://schemas.microsoft.com/office/drawing/2014/main" id="{DB6D156E-B235-4C4A-BCC7-AE7872E6FFB3}"/>
              </a:ext>
            </a:extLst>
          </p:cNvPr>
          <p:cNvSpPr txBox="1"/>
          <p:nvPr/>
        </p:nvSpPr>
        <p:spPr>
          <a:xfrm>
            <a:off x="4194443" y="2011076"/>
            <a:ext cx="1912545" cy="1138773"/>
          </a:xfrm>
          <a:prstGeom prst="rect">
            <a:avLst/>
          </a:prstGeom>
          <a:noFill/>
        </p:spPr>
        <p:txBody>
          <a:bodyPr wrap="square" rtlCol="0">
            <a:spAutoFit/>
          </a:bodyPr>
          <a:lstStyle/>
          <a:p>
            <a:r>
              <a:rPr lang="en-US" sz="1600"/>
              <a:t>PRODUCT</a:t>
            </a:r>
          </a:p>
          <a:p>
            <a:r>
              <a:rPr lang="en-US" sz="1600"/>
              <a:t>PRICE</a:t>
            </a:r>
          </a:p>
          <a:p>
            <a:r>
              <a:rPr lang="en-US" sz="1600"/>
              <a:t>PLACE</a:t>
            </a:r>
          </a:p>
          <a:p>
            <a:r>
              <a:rPr lang="en-US" sz="2000" b="1"/>
              <a:t>PROMOTION</a:t>
            </a:r>
          </a:p>
        </p:txBody>
      </p:sp>
      <mc:AlternateContent xmlns:mc="http://schemas.openxmlformats.org/markup-compatibility/2006">
        <mc:Choice xmlns:pslz="http://schemas.microsoft.com/office/powerpoint/2016/slidezoom" Requires="pslz">
          <p:graphicFrame>
            <p:nvGraphicFramePr>
              <p:cNvPr id="60" name="Slide Zoom 59">
                <a:extLst>
                  <a:ext uri="{FF2B5EF4-FFF2-40B4-BE49-F238E27FC236}">
                    <a16:creationId xmlns:a16="http://schemas.microsoft.com/office/drawing/2014/main" id="{48FC480F-1CA1-47CD-8657-76ACE7A48C53}"/>
                  </a:ext>
                </a:extLst>
              </p:cNvPr>
              <p:cNvGraphicFramePr>
                <a:graphicFrameLocks noChangeAspect="1"/>
              </p:cNvGraphicFramePr>
              <p:nvPr>
                <p:extLst>
                  <p:ext uri="{D42A27DB-BD31-4B8C-83A1-F6EECF244321}">
                    <p14:modId xmlns:p14="http://schemas.microsoft.com/office/powerpoint/2010/main" val="1354173898"/>
                  </p:ext>
                </p:extLst>
              </p:nvPr>
            </p:nvGraphicFramePr>
            <p:xfrm>
              <a:off x="2585419" y="5848834"/>
              <a:ext cx="340505" cy="158747"/>
            </p:xfrm>
            <a:graphic>
              <a:graphicData uri="http://schemas.microsoft.com/office/powerpoint/2016/slidezoom">
                <pslz:sldZm>
                  <pslz:sldZmObj sldId="350" cId="888672387">
                    <pslz:zmPr id="{F03F8129-8365-4B5F-9C02-FF3ABD74F4CE}" returnToParent="0" transitionDur="1000">
                      <p166:blipFill xmlns:p166="http://schemas.microsoft.com/office/powerpoint/2016/6/main">
                        <a:blip r:embed="rId3"/>
                        <a:stretch>
                          <a:fillRect/>
                        </a:stretch>
                      </p166:blipFill>
                      <p166:spPr xmlns:p166="http://schemas.microsoft.com/office/powerpoint/2016/6/main">
                        <a:xfrm>
                          <a:off x="0" y="0"/>
                          <a:ext cx="340505" cy="158747"/>
                        </a:xfrm>
                        <a:prstGeom prst="rect">
                          <a:avLst/>
                        </a:prstGeom>
                        <a:ln w="3175">
                          <a:solidFill>
                            <a:prstClr val="ltGray"/>
                          </a:solidFill>
                        </a:ln>
                      </p166:spPr>
                    </pslz:zmPr>
                  </pslz:sldZmObj>
                </pslz:sldZm>
              </a:graphicData>
            </a:graphic>
          </p:graphicFrame>
        </mc:Choice>
        <mc:Fallback>
          <p:pic>
            <p:nvPicPr>
              <p:cNvPr id="60" name="Slide Zoom 59">
                <a:hlinkClick r:id="rId4" action="ppaction://hlinksldjump"/>
                <a:extLst>
                  <a:ext uri="{FF2B5EF4-FFF2-40B4-BE49-F238E27FC236}">
                    <a16:creationId xmlns:a16="http://schemas.microsoft.com/office/drawing/2014/main" id="{48FC480F-1CA1-47CD-8657-76ACE7A48C53}"/>
                  </a:ext>
                </a:extLst>
              </p:cNvPr>
              <p:cNvPicPr>
                <a:picLocks noGrp="1" noRot="1" noChangeAspect="1" noMove="1" noResize="1" noEditPoints="1" noAdjustHandles="1" noChangeArrowheads="1" noChangeShapeType="1"/>
              </p:cNvPicPr>
              <p:nvPr/>
            </p:nvPicPr>
            <p:blipFill>
              <a:blip r:embed="rId3"/>
              <a:stretch>
                <a:fillRect/>
              </a:stretch>
            </p:blipFill>
            <p:spPr>
              <a:xfrm>
                <a:off x="2585419" y="5848834"/>
                <a:ext cx="340505" cy="158747"/>
              </a:xfrm>
              <a:prstGeom prst="rect">
                <a:avLst/>
              </a:prstGeom>
              <a:ln w="3175">
                <a:solidFill>
                  <a:prstClr val="ltGray"/>
                </a:solidFill>
              </a:ln>
            </p:spPr>
          </p:pic>
        </mc:Fallback>
      </mc:AlternateContent>
      <p:sp>
        <p:nvSpPr>
          <p:cNvPr id="61" name="Slide Number Placeholder 4">
            <a:extLst>
              <a:ext uri="{FF2B5EF4-FFF2-40B4-BE49-F238E27FC236}">
                <a16:creationId xmlns:a16="http://schemas.microsoft.com/office/drawing/2014/main" id="{A0725F08-54E3-4787-B198-CC0F6536C334}"/>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35</a:t>
            </a:fld>
            <a:endParaRPr lang="en-US"/>
          </a:p>
        </p:txBody>
      </p:sp>
    </p:spTree>
    <p:extLst>
      <p:ext uri="{BB962C8B-B14F-4D97-AF65-F5344CB8AC3E}">
        <p14:creationId xmlns:p14="http://schemas.microsoft.com/office/powerpoint/2010/main" val="9019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p:tgtEl>
                                          <p:spTgt spid="89"/>
                                        </p:tgtEl>
                                        <p:attrNameLst>
                                          <p:attrName>ppt_y</p:attrName>
                                        </p:attrNameLst>
                                      </p:cBhvr>
                                      <p:tavLst>
                                        <p:tav tm="0">
                                          <p:val>
                                            <p:strVal val="#ppt_y+#ppt_h*1.125000"/>
                                          </p:val>
                                        </p:tav>
                                        <p:tav tm="100000">
                                          <p:val>
                                            <p:strVal val="#ppt_y"/>
                                          </p:val>
                                        </p:tav>
                                      </p:tavLst>
                                    </p:anim>
                                    <p:animEffect transition="in" filter="wipe(up)">
                                      <p:cBhvr>
                                        <p:cTn id="8" dur="500"/>
                                        <p:tgtEl>
                                          <p:spTgt spid="89"/>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
                                            <p:txEl>
                                              <p:pRg st="0" end="0"/>
                                            </p:txEl>
                                          </p:spTgt>
                                        </p:tgtEl>
                                        <p:attrNameLst>
                                          <p:attrName>style.visibility</p:attrName>
                                        </p:attrNameLst>
                                      </p:cBhvr>
                                      <p:to>
                                        <p:strVal val="visible"/>
                                      </p:to>
                                    </p:set>
                                    <p:anim calcmode="lin" valueType="num">
                                      <p:cBhvr additive="base">
                                        <p:cTn id="13"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
                                            <p:txEl>
                                              <p:pRg st="1" end="1"/>
                                            </p:txEl>
                                          </p:spTgt>
                                        </p:tgtEl>
                                        <p:attrNameLst>
                                          <p:attrName>style.visibility</p:attrName>
                                        </p:attrNameLst>
                                      </p:cBhvr>
                                      <p:to>
                                        <p:strVal val="visible"/>
                                      </p:to>
                                    </p:set>
                                    <p:anim calcmode="lin" valueType="num">
                                      <p:cBhvr additive="base">
                                        <p:cTn id="17" dur="500" fill="hold"/>
                                        <p:tgtEl>
                                          <p:spTgt spid="10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3">
                                            <p:txEl>
                                              <p:pRg st="2" end="2"/>
                                            </p:txEl>
                                          </p:spTgt>
                                        </p:tgtEl>
                                        <p:attrNameLst>
                                          <p:attrName>style.visibility</p:attrName>
                                        </p:attrNameLst>
                                      </p:cBhvr>
                                      <p:to>
                                        <p:strVal val="visible"/>
                                      </p:to>
                                    </p:set>
                                    <p:anim calcmode="lin" valueType="num">
                                      <p:cBhvr additive="base">
                                        <p:cTn id="21" dur="500" fill="hold"/>
                                        <p:tgtEl>
                                          <p:spTgt spid="10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
                                            <p:txEl>
                                              <p:pRg st="3" end="3"/>
                                            </p:txEl>
                                          </p:spTgt>
                                        </p:tgtEl>
                                        <p:attrNameLst>
                                          <p:attrName>style.visibility</p:attrName>
                                        </p:attrNameLst>
                                      </p:cBhvr>
                                      <p:to>
                                        <p:strVal val="visible"/>
                                      </p:to>
                                    </p:set>
                                    <p:anim calcmode="lin" valueType="num">
                                      <p:cBhvr additive="base">
                                        <p:cTn id="25"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9C2D93-420D-453A-912C-20CE23691355}"/>
              </a:ext>
            </a:extLst>
          </p:cNvPr>
          <p:cNvSpPr>
            <a:spLocks noGrp="1"/>
          </p:cNvSpPr>
          <p:nvPr>
            <p:ph type="ftr" sz="quarter" idx="11"/>
          </p:nvPr>
        </p:nvSpPr>
        <p:spPr/>
        <p:txBody>
          <a:bodyPr/>
          <a:lstStyle/>
          <a:p>
            <a:r>
              <a:rPr lang="en-US"/>
              <a:t>© Akshay.P, Amey.W, Amruta.T, Bhakti.K, Gaurav.K, Omkar.P, Shreyas.P, Vyas </a:t>
            </a:r>
          </a:p>
        </p:txBody>
      </p:sp>
      <p:graphicFrame>
        <p:nvGraphicFramePr>
          <p:cNvPr id="2" name="Diagram 1">
            <a:extLst>
              <a:ext uri="{FF2B5EF4-FFF2-40B4-BE49-F238E27FC236}">
                <a16:creationId xmlns:a16="http://schemas.microsoft.com/office/drawing/2014/main" id="{75662F7B-1E26-4301-AD01-FE5652BF2CAB}"/>
              </a:ext>
            </a:extLst>
          </p:cNvPr>
          <p:cNvGraphicFramePr/>
          <p:nvPr>
            <p:extLst>
              <p:ext uri="{D42A27DB-BD31-4B8C-83A1-F6EECF244321}">
                <p14:modId xmlns:p14="http://schemas.microsoft.com/office/powerpoint/2010/main" val="1577453752"/>
              </p:ext>
            </p:extLst>
          </p:nvPr>
        </p:nvGraphicFramePr>
        <p:xfrm>
          <a:off x="198397" y="2139068"/>
          <a:ext cx="5520478" cy="4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8B272EE-B09B-4D8E-893A-838D1B17EDB0}"/>
              </a:ext>
            </a:extLst>
          </p:cNvPr>
          <p:cNvGraphicFramePr/>
          <p:nvPr>
            <p:extLst>
              <p:ext uri="{D42A27DB-BD31-4B8C-83A1-F6EECF244321}">
                <p14:modId xmlns:p14="http://schemas.microsoft.com/office/powerpoint/2010/main" val="4163688176"/>
              </p:ext>
            </p:extLst>
          </p:nvPr>
        </p:nvGraphicFramePr>
        <p:xfrm>
          <a:off x="6262113" y="1656341"/>
          <a:ext cx="4122013" cy="46627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descr="A picture containing drawing&#10;&#10;Description automatically generated">
            <a:extLst>
              <a:ext uri="{FF2B5EF4-FFF2-40B4-BE49-F238E27FC236}">
                <a16:creationId xmlns:a16="http://schemas.microsoft.com/office/drawing/2014/main" id="{58C44D23-26FF-4F4B-83FE-5867C158CF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784" y="2247255"/>
            <a:ext cx="474086" cy="459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C3CEA3C2-F89D-4F11-8947-F5566421F1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9168" y="3884228"/>
            <a:ext cx="404167" cy="459499"/>
          </a:xfrm>
          <a:prstGeom prst="rect">
            <a:avLst/>
          </a:prstGeom>
        </p:spPr>
      </p:pic>
      <p:pic>
        <p:nvPicPr>
          <p:cNvPr id="13" name="Picture 12" descr="A picture containing drawing, airplane&#10;&#10;Description automatically generated">
            <a:extLst>
              <a:ext uri="{FF2B5EF4-FFF2-40B4-BE49-F238E27FC236}">
                <a16:creationId xmlns:a16="http://schemas.microsoft.com/office/drawing/2014/main" id="{9CAFF83B-821B-407C-B220-95A514EE20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4201" y="5527666"/>
            <a:ext cx="439077" cy="459499"/>
          </a:xfrm>
          <a:prstGeom prst="rect">
            <a:avLst/>
          </a:prstGeom>
        </p:spPr>
      </p:pic>
      <p:sp>
        <p:nvSpPr>
          <p:cNvPr id="15" name="TextBox 14">
            <a:extLst>
              <a:ext uri="{FF2B5EF4-FFF2-40B4-BE49-F238E27FC236}">
                <a16:creationId xmlns:a16="http://schemas.microsoft.com/office/drawing/2014/main" id="{CF36CBB5-806B-47B9-A846-183CFCBF2665}"/>
              </a:ext>
            </a:extLst>
          </p:cNvPr>
          <p:cNvSpPr txBox="1"/>
          <p:nvPr/>
        </p:nvSpPr>
        <p:spPr>
          <a:xfrm>
            <a:off x="2969349" y="1389114"/>
            <a:ext cx="1457178" cy="553998"/>
          </a:xfrm>
          <a:prstGeom prst="rect">
            <a:avLst/>
          </a:prstGeom>
          <a:noFill/>
        </p:spPr>
        <p:txBody>
          <a:bodyPr wrap="square" rtlCol="0">
            <a:spAutoFit/>
          </a:bodyPr>
          <a:lstStyle/>
          <a:p>
            <a:r>
              <a:rPr lang="en-IN" sz="3000" b="1">
                <a:solidFill>
                  <a:schemeClr val="bg1"/>
                </a:solidFill>
                <a:highlight>
                  <a:srgbClr val="000000"/>
                </a:highlight>
              </a:rPr>
              <a:t>Product</a:t>
            </a:r>
          </a:p>
        </p:txBody>
      </p:sp>
      <p:sp>
        <p:nvSpPr>
          <p:cNvPr id="16" name="TextBox 15">
            <a:extLst>
              <a:ext uri="{FF2B5EF4-FFF2-40B4-BE49-F238E27FC236}">
                <a16:creationId xmlns:a16="http://schemas.microsoft.com/office/drawing/2014/main" id="{8EE7AB4B-E191-496A-B514-6FB073CFA9A5}"/>
              </a:ext>
            </a:extLst>
          </p:cNvPr>
          <p:cNvSpPr txBox="1"/>
          <p:nvPr/>
        </p:nvSpPr>
        <p:spPr>
          <a:xfrm>
            <a:off x="7792027" y="1389114"/>
            <a:ext cx="1027845" cy="553998"/>
          </a:xfrm>
          <a:prstGeom prst="rect">
            <a:avLst/>
          </a:prstGeom>
          <a:noFill/>
        </p:spPr>
        <p:txBody>
          <a:bodyPr wrap="none" rtlCol="0">
            <a:spAutoFit/>
          </a:bodyPr>
          <a:lstStyle/>
          <a:p>
            <a:r>
              <a:rPr lang="en-IN" sz="3000" b="1">
                <a:solidFill>
                  <a:schemeClr val="bg1"/>
                </a:solidFill>
                <a:highlight>
                  <a:srgbClr val="000000"/>
                </a:highlight>
              </a:rPr>
              <a:t>Place</a:t>
            </a:r>
          </a:p>
        </p:txBody>
      </p:sp>
      <p:sp>
        <p:nvSpPr>
          <p:cNvPr id="17" name="Rectangle 16">
            <a:extLst>
              <a:ext uri="{FF2B5EF4-FFF2-40B4-BE49-F238E27FC236}">
                <a16:creationId xmlns:a16="http://schemas.microsoft.com/office/drawing/2014/main" id="{778C250D-DD73-4312-BD45-B95AB30BFC96}"/>
              </a:ext>
            </a:extLst>
          </p:cNvPr>
          <p:cNvSpPr/>
          <p:nvPr/>
        </p:nvSpPr>
        <p:spPr>
          <a:xfrm>
            <a:off x="261007" y="340114"/>
            <a:ext cx="9275488"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4 decisions</a:t>
            </a:r>
            <a:endParaRPr lang="en-IN" sz="3600"/>
          </a:p>
        </p:txBody>
      </p:sp>
      <p:sp>
        <p:nvSpPr>
          <p:cNvPr id="18" name="Slide Number Placeholder 4">
            <a:extLst>
              <a:ext uri="{FF2B5EF4-FFF2-40B4-BE49-F238E27FC236}">
                <a16:creationId xmlns:a16="http://schemas.microsoft.com/office/drawing/2014/main" id="{08CAB604-AE98-40C1-B8E5-2D3B75E84B1E}"/>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36</a:t>
            </a:fld>
            <a:endParaRPr lang="en-US"/>
          </a:p>
        </p:txBody>
      </p:sp>
    </p:spTree>
    <p:extLst>
      <p:ext uri="{BB962C8B-B14F-4D97-AF65-F5344CB8AC3E}">
        <p14:creationId xmlns:p14="http://schemas.microsoft.com/office/powerpoint/2010/main" val="888672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1913939"/>
            <a:ext cx="9237518" cy="5617699"/>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64" name="Group 63"/>
          <p:cNvGrpSpPr/>
          <p:nvPr/>
        </p:nvGrpSpPr>
        <p:grpSpPr>
          <a:xfrm>
            <a:off x="2576199" y="749126"/>
            <a:ext cx="1085480" cy="1556373"/>
            <a:chOff x="6285512" y="4056651"/>
            <a:chExt cx="1361614" cy="1952295"/>
          </a:xfrm>
        </p:grpSpPr>
        <p:grpSp>
          <p:nvGrpSpPr>
            <p:cNvPr id="65" name="Group 64"/>
            <p:cNvGrpSpPr/>
            <p:nvPr/>
          </p:nvGrpSpPr>
          <p:grpSpPr>
            <a:xfrm>
              <a:off x="6285512" y="4056651"/>
              <a:ext cx="1361614" cy="1952295"/>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6" name="TextBox 65"/>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Q2</a:t>
              </a:r>
              <a:endParaRPr lang="en-US" sz="1052"/>
            </a:p>
          </p:txBody>
        </p:sp>
      </p:grpSp>
      <p:grpSp>
        <p:nvGrpSpPr>
          <p:cNvPr id="82" name="Group 81"/>
          <p:cNvGrpSpPr/>
          <p:nvPr/>
        </p:nvGrpSpPr>
        <p:grpSpPr>
          <a:xfrm>
            <a:off x="2880188" y="2028370"/>
            <a:ext cx="1194028" cy="1712010"/>
            <a:chOff x="6285512" y="4056651"/>
            <a:chExt cx="1361614" cy="1952295"/>
          </a:xfrm>
        </p:grpSpPr>
        <p:grpSp>
          <p:nvGrpSpPr>
            <p:cNvPr id="83" name="Group 82"/>
            <p:cNvGrpSpPr/>
            <p:nvPr/>
          </p:nvGrpSpPr>
          <p:grpSpPr>
            <a:xfrm>
              <a:off x="6285512" y="4056651"/>
              <a:ext cx="1361614" cy="1952295"/>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84" name="TextBox 83"/>
            <p:cNvSpPr txBox="1"/>
            <p:nvPr/>
          </p:nvSpPr>
          <p:spPr>
            <a:xfrm>
              <a:off x="6371735" y="4609602"/>
              <a:ext cx="1189156" cy="320776"/>
            </a:xfrm>
            <a:prstGeom prst="rect">
              <a:avLst/>
            </a:prstGeom>
            <a:noFill/>
          </p:spPr>
          <p:txBody>
            <a:bodyPr wrap="square" rtlCol="0" anchor="ctr">
              <a:spAutoFit/>
            </a:bodyPr>
            <a:lstStyle/>
            <a:p>
              <a:pPr algn="ctr"/>
              <a:r>
                <a:rPr lang="en-US" sz="1228" kern="0">
                  <a:latin typeface="Arial" panose="020B0604020202020204" pitchFamily="34" charset="0"/>
                  <a:cs typeface="Arial" panose="020B0604020202020204" pitchFamily="34" charset="0"/>
                </a:rPr>
                <a:t>Q3</a:t>
              </a:r>
              <a:endParaRPr lang="en-US" sz="1228"/>
            </a:p>
          </p:txBody>
        </p:sp>
      </p:grpSp>
      <p:grpSp>
        <p:nvGrpSpPr>
          <p:cNvPr id="89" name="Group 88"/>
          <p:cNvGrpSpPr/>
          <p:nvPr/>
        </p:nvGrpSpPr>
        <p:grpSpPr>
          <a:xfrm>
            <a:off x="1352782" y="3840136"/>
            <a:ext cx="1418403" cy="1938807"/>
            <a:chOff x="6285512" y="4056651"/>
            <a:chExt cx="1361614" cy="1952295"/>
          </a:xfrm>
        </p:grpSpPr>
        <p:grpSp>
          <p:nvGrpSpPr>
            <p:cNvPr id="90" name="Group 89"/>
            <p:cNvGrpSpPr/>
            <p:nvPr/>
          </p:nvGrpSpPr>
          <p:grpSpPr>
            <a:xfrm>
              <a:off x="6285512" y="4056651"/>
              <a:ext cx="1361614" cy="1952295"/>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1" name="TextBox 90"/>
            <p:cNvSpPr txBox="1"/>
            <p:nvPr/>
          </p:nvSpPr>
          <p:spPr>
            <a:xfrm>
              <a:off x="6371735" y="4607726"/>
              <a:ext cx="1189156" cy="324531"/>
            </a:xfrm>
            <a:prstGeom prst="rect">
              <a:avLst/>
            </a:prstGeom>
            <a:noFill/>
          </p:spPr>
          <p:txBody>
            <a:bodyPr wrap="square" rtlCol="0" anchor="ctr">
              <a:spAutoFit/>
            </a:bodyPr>
            <a:lstStyle/>
            <a:p>
              <a:pPr algn="ctr"/>
              <a:r>
                <a:rPr lang="en-US" sz="1403" kern="0">
                  <a:latin typeface="Arial" panose="020B0604020202020204" pitchFamily="34" charset="0"/>
                  <a:cs typeface="Arial" panose="020B0604020202020204" pitchFamily="34" charset="0"/>
                </a:rPr>
                <a:t>Q4</a:t>
              </a:r>
              <a:endParaRPr lang="en-US" sz="1403"/>
            </a:p>
          </p:txBody>
        </p:sp>
      </p:grpSp>
      <p:grpSp>
        <p:nvGrpSpPr>
          <p:cNvPr id="96" name="Group 95">
            <a:extLst>
              <a:ext uri="{FF2B5EF4-FFF2-40B4-BE49-F238E27FC236}">
                <a16:creationId xmlns:a16="http://schemas.microsoft.com/office/drawing/2014/main" id="{49D20460-D879-492C-B643-261893D4D1A8}"/>
              </a:ext>
            </a:extLst>
          </p:cNvPr>
          <p:cNvGrpSpPr/>
          <p:nvPr/>
        </p:nvGrpSpPr>
        <p:grpSpPr>
          <a:xfrm>
            <a:off x="160838" y="406571"/>
            <a:ext cx="1085480" cy="1556232"/>
            <a:chOff x="6269782" y="4056828"/>
            <a:chExt cx="1361614" cy="1952118"/>
          </a:xfrm>
        </p:grpSpPr>
        <p:grpSp>
          <p:nvGrpSpPr>
            <p:cNvPr id="97" name="Group 96">
              <a:extLst>
                <a:ext uri="{FF2B5EF4-FFF2-40B4-BE49-F238E27FC236}">
                  <a16:creationId xmlns:a16="http://schemas.microsoft.com/office/drawing/2014/main" id="{E9A0186F-1DF8-4F59-8C97-8CCC3A95BD03}"/>
                </a:ext>
              </a:extLst>
            </p:cNvPr>
            <p:cNvGrpSpPr/>
            <p:nvPr/>
          </p:nvGrpSpPr>
          <p:grpSpPr>
            <a:xfrm>
              <a:off x="6269782" y="4056828"/>
              <a:ext cx="1361614" cy="1952118"/>
              <a:chOff x="5785759" y="2272540"/>
              <a:chExt cx="1993536" cy="2858096"/>
            </a:xfrm>
          </p:grpSpPr>
          <p:sp>
            <p:nvSpPr>
              <p:cNvPr id="99" name="Rectangle 98">
                <a:extLst>
                  <a:ext uri="{FF2B5EF4-FFF2-40B4-BE49-F238E27FC236}">
                    <a16:creationId xmlns:a16="http://schemas.microsoft.com/office/drawing/2014/main" id="{72573E7B-1D40-4D58-84A7-A8034684A0BC}"/>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0" name="Group 99">
                <a:extLst>
                  <a:ext uri="{FF2B5EF4-FFF2-40B4-BE49-F238E27FC236}">
                    <a16:creationId xmlns:a16="http://schemas.microsoft.com/office/drawing/2014/main" id="{4FCCCBD7-518D-4B00-AF18-8D288EB0E655}"/>
                  </a:ext>
                </a:extLst>
              </p:cNvPr>
              <p:cNvGrpSpPr/>
              <p:nvPr/>
            </p:nvGrpSpPr>
            <p:grpSpPr>
              <a:xfrm>
                <a:off x="5785759" y="2272540"/>
                <a:ext cx="1993536" cy="1989348"/>
                <a:chOff x="8123242" y="1890909"/>
                <a:chExt cx="1511300" cy="1508125"/>
              </a:xfrm>
            </p:grpSpPr>
            <p:sp>
              <p:nvSpPr>
                <p:cNvPr id="101" name="Freeform 25">
                  <a:extLst>
                    <a:ext uri="{FF2B5EF4-FFF2-40B4-BE49-F238E27FC236}">
                      <a16:creationId xmlns:a16="http://schemas.microsoft.com/office/drawing/2014/main" id="{00C187C0-DAEA-498D-9F67-0AA55E1CC2F3}"/>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02" name="Freeform 26">
                  <a:extLst>
                    <a:ext uri="{FF2B5EF4-FFF2-40B4-BE49-F238E27FC236}">
                      <a16:creationId xmlns:a16="http://schemas.microsoft.com/office/drawing/2014/main" id="{744AE6A7-3229-451A-8902-6D4CAD94352A}"/>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8" name="TextBox 97">
              <a:extLst>
                <a:ext uri="{FF2B5EF4-FFF2-40B4-BE49-F238E27FC236}">
                  <a16:creationId xmlns:a16="http://schemas.microsoft.com/office/drawing/2014/main" id="{85729ED7-59D2-44B6-8F74-47F25ABCD810}"/>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2" name="TextBox 1">
            <a:extLst>
              <a:ext uri="{FF2B5EF4-FFF2-40B4-BE49-F238E27FC236}">
                <a16:creationId xmlns:a16="http://schemas.microsoft.com/office/drawing/2014/main" id="{0CDCDB0F-13E7-493D-B935-CD681CB3FF7D}"/>
              </a:ext>
            </a:extLst>
          </p:cNvPr>
          <p:cNvSpPr txBox="1"/>
          <p:nvPr/>
        </p:nvSpPr>
        <p:spPr>
          <a:xfrm>
            <a:off x="1192209" y="59655"/>
            <a:ext cx="1690044" cy="1200329"/>
          </a:xfrm>
          <a:prstGeom prst="rect">
            <a:avLst/>
          </a:prstGeom>
          <a:noFill/>
        </p:spPr>
        <p:txBody>
          <a:bodyPr wrap="square" rtlCol="0">
            <a:spAutoFit/>
          </a:bodyPr>
          <a:lstStyle/>
          <a:p>
            <a:r>
              <a:rPr lang="en-US" sz="1600"/>
              <a:t>PRODUCT</a:t>
            </a:r>
          </a:p>
          <a:p>
            <a:r>
              <a:rPr lang="en-US" sz="1600"/>
              <a:t>PRICE</a:t>
            </a:r>
          </a:p>
          <a:p>
            <a:r>
              <a:rPr lang="en-US" sz="2000" b="1"/>
              <a:t>PLACE</a:t>
            </a:r>
          </a:p>
          <a:p>
            <a:r>
              <a:rPr lang="en-US" sz="2000" b="1"/>
              <a:t>PROMOTION</a:t>
            </a:r>
          </a:p>
        </p:txBody>
      </p:sp>
      <p:sp>
        <p:nvSpPr>
          <p:cNvPr id="73" name="TextBox 72">
            <a:extLst>
              <a:ext uri="{FF2B5EF4-FFF2-40B4-BE49-F238E27FC236}">
                <a16:creationId xmlns:a16="http://schemas.microsoft.com/office/drawing/2014/main" id="{223C235C-040A-46BA-B5A9-5E818F4E0422}"/>
              </a:ext>
            </a:extLst>
          </p:cNvPr>
          <p:cNvSpPr txBox="1"/>
          <p:nvPr/>
        </p:nvSpPr>
        <p:spPr>
          <a:xfrm>
            <a:off x="3695551" y="610990"/>
            <a:ext cx="1690044" cy="1200329"/>
          </a:xfrm>
          <a:prstGeom prst="rect">
            <a:avLst/>
          </a:prstGeom>
          <a:noFill/>
        </p:spPr>
        <p:txBody>
          <a:bodyPr wrap="square" rtlCol="0">
            <a:spAutoFit/>
          </a:bodyPr>
          <a:lstStyle/>
          <a:p>
            <a:r>
              <a:rPr lang="en-US" sz="2000" b="1"/>
              <a:t>PRODUCT</a:t>
            </a:r>
          </a:p>
          <a:p>
            <a:r>
              <a:rPr lang="en-US" sz="1600"/>
              <a:t>PRICE</a:t>
            </a:r>
          </a:p>
          <a:p>
            <a:r>
              <a:rPr lang="en-US" sz="2000" b="1"/>
              <a:t>PLACE</a:t>
            </a:r>
          </a:p>
          <a:p>
            <a:r>
              <a:rPr lang="en-US" sz="1600"/>
              <a:t>PROMOTION</a:t>
            </a:r>
          </a:p>
        </p:txBody>
      </p:sp>
      <p:sp>
        <p:nvSpPr>
          <p:cNvPr id="103" name="TextBox 102">
            <a:extLst>
              <a:ext uri="{FF2B5EF4-FFF2-40B4-BE49-F238E27FC236}">
                <a16:creationId xmlns:a16="http://schemas.microsoft.com/office/drawing/2014/main" id="{287BE88F-71B2-46C6-8A45-BB9E84F0809B}"/>
              </a:ext>
            </a:extLst>
          </p:cNvPr>
          <p:cNvSpPr txBox="1"/>
          <p:nvPr/>
        </p:nvSpPr>
        <p:spPr>
          <a:xfrm>
            <a:off x="1334138" y="5866394"/>
            <a:ext cx="1564724" cy="1200329"/>
          </a:xfrm>
          <a:prstGeom prst="rect">
            <a:avLst/>
          </a:prstGeom>
          <a:noFill/>
        </p:spPr>
        <p:txBody>
          <a:bodyPr wrap="square" rtlCol="0">
            <a:spAutoFit/>
          </a:bodyPr>
          <a:lstStyle/>
          <a:p>
            <a:r>
              <a:rPr lang="en-US" sz="2000" b="1"/>
              <a:t>PRODUCT</a:t>
            </a:r>
          </a:p>
          <a:p>
            <a:r>
              <a:rPr lang="en-US" sz="1600"/>
              <a:t>PRICE	</a:t>
            </a:r>
          </a:p>
          <a:p>
            <a:r>
              <a:rPr lang="en-US" sz="2000" b="1"/>
              <a:t>PLACE</a:t>
            </a:r>
          </a:p>
          <a:p>
            <a:r>
              <a:rPr lang="en-US" sz="1600"/>
              <a:t>PROMOTION</a:t>
            </a:r>
          </a:p>
        </p:txBody>
      </p:sp>
      <p:sp>
        <p:nvSpPr>
          <p:cNvPr id="106" name="TextBox 105">
            <a:extLst>
              <a:ext uri="{FF2B5EF4-FFF2-40B4-BE49-F238E27FC236}">
                <a16:creationId xmlns:a16="http://schemas.microsoft.com/office/drawing/2014/main" id="{DB6D156E-B235-4C4A-BCC7-AE7872E6FFB3}"/>
              </a:ext>
            </a:extLst>
          </p:cNvPr>
          <p:cNvSpPr txBox="1"/>
          <p:nvPr/>
        </p:nvSpPr>
        <p:spPr>
          <a:xfrm>
            <a:off x="4194443" y="2011076"/>
            <a:ext cx="1912545" cy="1138773"/>
          </a:xfrm>
          <a:prstGeom prst="rect">
            <a:avLst/>
          </a:prstGeom>
          <a:noFill/>
        </p:spPr>
        <p:txBody>
          <a:bodyPr wrap="square" rtlCol="0">
            <a:spAutoFit/>
          </a:bodyPr>
          <a:lstStyle/>
          <a:p>
            <a:r>
              <a:rPr lang="en-US" sz="1600"/>
              <a:t>PRODUCT</a:t>
            </a:r>
          </a:p>
          <a:p>
            <a:r>
              <a:rPr lang="en-US" sz="1600"/>
              <a:t>PRICE</a:t>
            </a:r>
          </a:p>
          <a:p>
            <a:r>
              <a:rPr lang="en-US" sz="1600"/>
              <a:t>PLACE</a:t>
            </a:r>
          </a:p>
          <a:p>
            <a:r>
              <a:rPr lang="en-US" sz="2000" b="1"/>
              <a:t>PROMOTION</a:t>
            </a:r>
          </a:p>
        </p:txBody>
      </p:sp>
      <p:grpSp>
        <p:nvGrpSpPr>
          <p:cNvPr id="61" name="Group 60">
            <a:extLst>
              <a:ext uri="{FF2B5EF4-FFF2-40B4-BE49-F238E27FC236}">
                <a16:creationId xmlns:a16="http://schemas.microsoft.com/office/drawing/2014/main" id="{DC6E95A9-0BBA-41FB-8E50-BA2D19D0B5F2}"/>
              </a:ext>
            </a:extLst>
          </p:cNvPr>
          <p:cNvGrpSpPr/>
          <p:nvPr/>
        </p:nvGrpSpPr>
        <p:grpSpPr>
          <a:xfrm>
            <a:off x="5605580" y="3024936"/>
            <a:ext cx="1428544" cy="2056554"/>
            <a:chOff x="6285512" y="4056651"/>
            <a:chExt cx="1361614" cy="1952295"/>
          </a:xfrm>
        </p:grpSpPr>
        <p:grpSp>
          <p:nvGrpSpPr>
            <p:cNvPr id="62" name="Group 61">
              <a:extLst>
                <a:ext uri="{FF2B5EF4-FFF2-40B4-BE49-F238E27FC236}">
                  <a16:creationId xmlns:a16="http://schemas.microsoft.com/office/drawing/2014/main" id="{4CC96667-99F0-4EF0-8DEE-46924FCB694F}"/>
                </a:ext>
              </a:extLst>
            </p:cNvPr>
            <p:cNvGrpSpPr/>
            <p:nvPr/>
          </p:nvGrpSpPr>
          <p:grpSpPr>
            <a:xfrm>
              <a:off x="6285512" y="4056651"/>
              <a:ext cx="1361614" cy="1952295"/>
              <a:chOff x="5808789" y="2272281"/>
              <a:chExt cx="1993536" cy="2858355"/>
            </a:xfrm>
          </p:grpSpPr>
          <p:sp>
            <p:nvSpPr>
              <p:cNvPr id="67" name="Rectangle 66">
                <a:extLst>
                  <a:ext uri="{FF2B5EF4-FFF2-40B4-BE49-F238E27FC236}">
                    <a16:creationId xmlns:a16="http://schemas.microsoft.com/office/drawing/2014/main" id="{FD60A8F5-1B5A-471E-8C8D-6ACC250EA5A0}"/>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68" name="Group 67">
                <a:extLst>
                  <a:ext uri="{FF2B5EF4-FFF2-40B4-BE49-F238E27FC236}">
                    <a16:creationId xmlns:a16="http://schemas.microsoft.com/office/drawing/2014/main" id="{3F3CA36D-B385-4D4A-8286-D5C220A60722}"/>
                  </a:ext>
                </a:extLst>
              </p:cNvPr>
              <p:cNvGrpSpPr/>
              <p:nvPr/>
            </p:nvGrpSpPr>
            <p:grpSpPr>
              <a:xfrm>
                <a:off x="5808789" y="2272281"/>
                <a:ext cx="1993536" cy="1989348"/>
                <a:chOff x="8140701" y="1890712"/>
                <a:chExt cx="1511300" cy="1508125"/>
              </a:xfrm>
            </p:grpSpPr>
            <p:sp>
              <p:nvSpPr>
                <p:cNvPr id="69" name="Freeform 25">
                  <a:extLst>
                    <a:ext uri="{FF2B5EF4-FFF2-40B4-BE49-F238E27FC236}">
                      <a16:creationId xmlns:a16="http://schemas.microsoft.com/office/drawing/2014/main" id="{F2D2DD1C-9199-43CE-AAC1-E8A9FC9D2F30}"/>
                    </a:ext>
                  </a:extLst>
                </p:cNvPr>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5" name="Freeform 26">
                  <a:extLst>
                    <a:ext uri="{FF2B5EF4-FFF2-40B4-BE49-F238E27FC236}">
                      <a16:creationId xmlns:a16="http://schemas.microsoft.com/office/drawing/2014/main" id="{43D3690B-6052-441C-93F5-ECD4FEDA4E29}"/>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3" name="TextBox 62">
              <a:extLst>
                <a:ext uri="{FF2B5EF4-FFF2-40B4-BE49-F238E27FC236}">
                  <a16:creationId xmlns:a16="http://schemas.microsoft.com/office/drawing/2014/main" id="{C6E5EF7D-6854-46D5-B38F-2CCF5512717E}"/>
                </a:ext>
              </a:extLst>
            </p:cNvPr>
            <p:cNvSpPr txBox="1"/>
            <p:nvPr/>
          </p:nvSpPr>
          <p:spPr>
            <a:xfrm>
              <a:off x="6371735" y="4623770"/>
              <a:ext cx="1189156" cy="292445"/>
            </a:xfrm>
            <a:prstGeom prst="rect">
              <a:avLst/>
            </a:prstGeom>
            <a:noFill/>
          </p:spPr>
          <p:txBody>
            <a:bodyPr wrap="square" rtlCol="0" anchor="ctr">
              <a:spAutoFit/>
            </a:bodyPr>
            <a:lstStyle/>
            <a:p>
              <a:pPr algn="ctr"/>
              <a:r>
                <a:rPr lang="en-US" sz="1578" kern="0">
                  <a:latin typeface="Arial" panose="020B0604020202020204" pitchFamily="34" charset="0"/>
                  <a:cs typeface="Arial" panose="020B0604020202020204" pitchFamily="34" charset="0"/>
                </a:rPr>
                <a:t>Q5</a:t>
              </a:r>
              <a:endParaRPr lang="en-US" sz="1578"/>
            </a:p>
          </p:txBody>
        </p:sp>
      </p:grpSp>
      <p:sp>
        <p:nvSpPr>
          <p:cNvPr id="76" name="TextBox 75">
            <a:extLst>
              <a:ext uri="{FF2B5EF4-FFF2-40B4-BE49-F238E27FC236}">
                <a16:creationId xmlns:a16="http://schemas.microsoft.com/office/drawing/2014/main" id="{4C1D2FC3-7D3A-4BBB-99B4-F027ECB5548E}"/>
              </a:ext>
            </a:extLst>
          </p:cNvPr>
          <p:cNvSpPr txBox="1"/>
          <p:nvPr/>
        </p:nvSpPr>
        <p:spPr>
          <a:xfrm>
            <a:off x="7088889" y="2624129"/>
            <a:ext cx="1584577" cy="1200329"/>
          </a:xfrm>
          <a:prstGeom prst="rect">
            <a:avLst/>
          </a:prstGeom>
          <a:noFill/>
        </p:spPr>
        <p:txBody>
          <a:bodyPr wrap="square" rtlCol="0">
            <a:spAutoFit/>
          </a:bodyPr>
          <a:lstStyle/>
          <a:p>
            <a:r>
              <a:rPr lang="en-US" sz="2000" b="1"/>
              <a:t>PRODUCT</a:t>
            </a:r>
          </a:p>
          <a:p>
            <a:r>
              <a:rPr lang="en-US" sz="1600"/>
              <a:t>PRICE</a:t>
            </a:r>
          </a:p>
          <a:p>
            <a:r>
              <a:rPr lang="en-US" sz="1600"/>
              <a:t>PLACE</a:t>
            </a:r>
          </a:p>
          <a:p>
            <a:r>
              <a:rPr lang="en-US" sz="2000" b="1"/>
              <a:t>PROMOTION</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2DF0B734-3081-4C80-8AA3-56F8437A4A96}"/>
                  </a:ext>
                </a:extLst>
              </p:cNvPr>
              <p:cNvGraphicFramePr>
                <a:graphicFrameLocks noChangeAspect="1"/>
              </p:cNvGraphicFramePr>
              <p:nvPr>
                <p:extLst>
                  <p:ext uri="{D42A27DB-BD31-4B8C-83A1-F6EECF244321}">
                    <p14:modId xmlns:p14="http://schemas.microsoft.com/office/powerpoint/2010/main" val="1921660823"/>
                  </p:ext>
                </p:extLst>
              </p:nvPr>
            </p:nvGraphicFramePr>
            <p:xfrm>
              <a:off x="6608669" y="4988201"/>
              <a:ext cx="131846" cy="93289"/>
            </p:xfrm>
            <a:graphic>
              <a:graphicData uri="http://schemas.microsoft.com/office/powerpoint/2016/slidezoom">
                <pslz:sldZm>
                  <pslz:sldZmObj sldId="343" cId="3211305565">
                    <pslz:zmPr id="{CD395924-72A4-4EFA-BBEF-40E62779196B}" returnToParent="0" transitionDur="1000">
                      <p166:blipFill xmlns:p166="http://schemas.microsoft.com/office/powerpoint/2016/6/main">
                        <a:blip r:embed="rId3"/>
                        <a:stretch>
                          <a:fillRect/>
                        </a:stretch>
                      </p166:blipFill>
                      <p166:spPr xmlns:p166="http://schemas.microsoft.com/office/powerpoint/2016/6/main">
                        <a:xfrm>
                          <a:off x="0" y="0"/>
                          <a:ext cx="131846" cy="93289"/>
                        </a:xfrm>
                        <a:prstGeom prst="rect">
                          <a:avLst/>
                        </a:prstGeom>
                        <a:ln w="3175">
                          <a:solidFill>
                            <a:prstClr val="ltGray"/>
                          </a:solidFill>
                        </a:ln>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2DF0B734-3081-4C80-8AA3-56F8437A4A96}"/>
                  </a:ext>
                </a:extLst>
              </p:cNvPr>
              <p:cNvPicPr>
                <a:picLocks noGrp="1" noRot="1" noChangeAspect="1" noMove="1" noResize="1" noEditPoints="1" noAdjustHandles="1" noChangeArrowheads="1" noChangeShapeType="1"/>
              </p:cNvPicPr>
              <p:nvPr/>
            </p:nvPicPr>
            <p:blipFill>
              <a:blip r:embed="rId3"/>
              <a:stretch>
                <a:fillRect/>
              </a:stretch>
            </p:blipFill>
            <p:spPr>
              <a:xfrm>
                <a:off x="6608669" y="4988201"/>
                <a:ext cx="131846" cy="9328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D88A33CB-4BC5-4ED7-833C-C1BB0402EF18}"/>
                  </a:ext>
                </a:extLst>
              </p:cNvPr>
              <p:cNvGraphicFramePr>
                <a:graphicFrameLocks noChangeAspect="1"/>
              </p:cNvGraphicFramePr>
              <p:nvPr>
                <p:extLst>
                  <p:ext uri="{D42A27DB-BD31-4B8C-83A1-F6EECF244321}">
                    <p14:modId xmlns:p14="http://schemas.microsoft.com/office/powerpoint/2010/main" val="3937251421"/>
                  </p:ext>
                </p:extLst>
              </p:nvPr>
            </p:nvGraphicFramePr>
            <p:xfrm>
              <a:off x="6446278" y="4942998"/>
              <a:ext cx="99275" cy="70243"/>
            </p:xfrm>
            <a:graphic>
              <a:graphicData uri="http://schemas.microsoft.com/office/powerpoint/2016/slidezoom">
                <pslz:sldZm>
                  <pslz:sldZmObj sldId="346" cId="2104292951">
                    <pslz:zmPr id="{C35ACCA2-C3A7-4695-9385-D0A797563015}" returnToParent="0" transitionDur="1000">
                      <p166:blipFill xmlns:p166="http://schemas.microsoft.com/office/powerpoint/2016/6/main">
                        <a:blip r:embed="rId5"/>
                        <a:stretch>
                          <a:fillRect/>
                        </a:stretch>
                      </p166:blipFill>
                      <p166:spPr xmlns:p166="http://schemas.microsoft.com/office/powerpoint/2016/6/main">
                        <a:xfrm>
                          <a:off x="0" y="0"/>
                          <a:ext cx="99275" cy="70243"/>
                        </a:xfrm>
                        <a:prstGeom prst="rect">
                          <a:avLst/>
                        </a:prstGeom>
                        <a:ln w="3175">
                          <a:solidFill>
                            <a:prstClr val="ltGray"/>
                          </a:solidFill>
                        </a:ln>
                      </p166:spPr>
                    </pslz:zmPr>
                  </pslz:sldZmObj>
                </pslz:sldZm>
              </a:graphicData>
            </a:graphic>
          </p:graphicFrame>
        </mc:Choice>
        <mc:Fallback>
          <p:pic>
            <p:nvPicPr>
              <p:cNvPr id="32" name="Slide Zoom 31">
                <a:hlinkClick r:id="rId6" action="ppaction://hlinksldjump"/>
                <a:extLst>
                  <a:ext uri="{FF2B5EF4-FFF2-40B4-BE49-F238E27FC236}">
                    <a16:creationId xmlns:a16="http://schemas.microsoft.com/office/drawing/2014/main" id="{D88A33CB-4BC5-4ED7-833C-C1BB0402EF18}"/>
                  </a:ext>
                </a:extLst>
              </p:cNvPr>
              <p:cNvPicPr>
                <a:picLocks noGrp="1" noRot="1" noChangeAspect="1" noMove="1" noResize="1" noEditPoints="1" noAdjustHandles="1" noChangeArrowheads="1" noChangeShapeType="1"/>
              </p:cNvPicPr>
              <p:nvPr/>
            </p:nvPicPr>
            <p:blipFill>
              <a:blip r:embed="rId5"/>
              <a:stretch>
                <a:fillRect/>
              </a:stretch>
            </p:blipFill>
            <p:spPr>
              <a:xfrm>
                <a:off x="6446278" y="4942998"/>
                <a:ext cx="99275" cy="70243"/>
              </a:xfrm>
              <a:prstGeom prst="rect">
                <a:avLst/>
              </a:prstGeom>
              <a:ln w="3175">
                <a:solidFill>
                  <a:prstClr val="ltGray"/>
                </a:solidFill>
              </a:ln>
            </p:spPr>
          </p:pic>
        </mc:Fallback>
      </mc:AlternateContent>
      <p:sp>
        <p:nvSpPr>
          <p:cNvPr id="78" name="Slide Number Placeholder 4">
            <a:extLst>
              <a:ext uri="{FF2B5EF4-FFF2-40B4-BE49-F238E27FC236}">
                <a16:creationId xmlns:a16="http://schemas.microsoft.com/office/drawing/2014/main" id="{4458346D-41D2-40DA-A3BA-FCD9E50702C7}"/>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37</a:t>
            </a:fld>
            <a:endParaRPr lang="en-US"/>
          </a:p>
        </p:txBody>
      </p:sp>
    </p:spTree>
    <p:extLst>
      <p:ext uri="{BB962C8B-B14F-4D97-AF65-F5344CB8AC3E}">
        <p14:creationId xmlns:p14="http://schemas.microsoft.com/office/powerpoint/2010/main" val="227710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xEl>
                                              <p:pRg st="0" end="0"/>
                                            </p:txEl>
                                          </p:spTgt>
                                        </p:tgtEl>
                                        <p:attrNameLst>
                                          <p:attrName>style.visibility</p:attrName>
                                        </p:attrNameLst>
                                      </p:cBhvr>
                                      <p:to>
                                        <p:strVal val="visible"/>
                                      </p:to>
                                    </p:set>
                                    <p:anim calcmode="lin" valueType="num">
                                      <p:cBhvr additive="base">
                                        <p:cTn id="1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6">
                                            <p:txEl>
                                              <p:pRg st="1" end="1"/>
                                            </p:txEl>
                                          </p:spTgt>
                                        </p:tgtEl>
                                        <p:attrNameLst>
                                          <p:attrName>style.visibility</p:attrName>
                                        </p:attrNameLst>
                                      </p:cBhvr>
                                      <p:to>
                                        <p:strVal val="visible"/>
                                      </p:to>
                                    </p:set>
                                    <p:anim calcmode="lin" valueType="num">
                                      <p:cBhvr additive="base">
                                        <p:cTn id="17"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6">
                                            <p:txEl>
                                              <p:pRg st="2" end="2"/>
                                            </p:txEl>
                                          </p:spTgt>
                                        </p:tgtEl>
                                        <p:attrNameLst>
                                          <p:attrName>style.visibility</p:attrName>
                                        </p:attrNameLst>
                                      </p:cBhvr>
                                      <p:to>
                                        <p:strVal val="visible"/>
                                      </p:to>
                                    </p:set>
                                    <p:anim calcmode="lin" valueType="num">
                                      <p:cBhvr additive="base">
                                        <p:cTn id="21"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6">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6">
                                            <p:txEl>
                                              <p:pRg st="3" end="3"/>
                                            </p:txEl>
                                          </p:spTgt>
                                        </p:tgtEl>
                                        <p:attrNameLst>
                                          <p:attrName>style.visibility</p:attrName>
                                        </p:attrNameLst>
                                      </p:cBhvr>
                                      <p:to>
                                        <p:strVal val="visible"/>
                                      </p:to>
                                    </p:set>
                                    <p:anim calcmode="lin" valueType="num">
                                      <p:cBhvr additive="base">
                                        <p:cTn id="25" dur="500" fill="hold"/>
                                        <p:tgtEl>
                                          <p:spTgt spid="7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FDD6BCF-BE51-439B-9906-F14536DE6D45}"/>
              </a:ext>
            </a:extLst>
          </p:cNvPr>
          <p:cNvSpPr>
            <a:spLocks noGrp="1"/>
          </p:cNvSpPr>
          <p:nvPr>
            <p:ph type="ftr" sz="quarter" idx="11"/>
          </p:nvPr>
        </p:nvSpPr>
        <p:spPr/>
        <p:txBody>
          <a:bodyPr/>
          <a:lstStyle/>
          <a:p>
            <a:r>
              <a:rPr lang="en-US"/>
              <a:t>© Akshay.P, Amey.W, Amruta.T, Bhakti.K, Gaurav.K, Omkar.P, Shreyas.P, Vyas </a:t>
            </a:r>
          </a:p>
        </p:txBody>
      </p:sp>
      <p:graphicFrame>
        <p:nvGraphicFramePr>
          <p:cNvPr id="6" name="Diagram 5">
            <a:extLst>
              <a:ext uri="{FF2B5EF4-FFF2-40B4-BE49-F238E27FC236}">
                <a16:creationId xmlns:a16="http://schemas.microsoft.com/office/drawing/2014/main" id="{D7DD8344-E155-43F0-98DE-89CCA749B1F1}"/>
              </a:ext>
            </a:extLst>
          </p:cNvPr>
          <p:cNvGraphicFramePr/>
          <p:nvPr>
            <p:extLst>
              <p:ext uri="{D42A27DB-BD31-4B8C-83A1-F6EECF244321}">
                <p14:modId xmlns:p14="http://schemas.microsoft.com/office/powerpoint/2010/main" val="2671940916"/>
              </p:ext>
            </p:extLst>
          </p:nvPr>
        </p:nvGraphicFramePr>
        <p:xfrm>
          <a:off x="198397" y="2194560"/>
          <a:ext cx="5531844" cy="47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5ED0C72D-B3C0-4F19-ABA0-28EEFF116152}"/>
              </a:ext>
            </a:extLst>
          </p:cNvPr>
          <p:cNvSpPr txBox="1">
            <a:spLocks/>
          </p:cNvSpPr>
          <p:nvPr/>
        </p:nvSpPr>
        <p:spPr>
          <a:xfrm>
            <a:off x="2499636" y="1316587"/>
            <a:ext cx="2072364" cy="730456"/>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US" sz="3000" b="1">
                <a:solidFill>
                  <a:schemeClr val="bg1"/>
                </a:solidFill>
                <a:highlight>
                  <a:srgbClr val="000000"/>
                </a:highlight>
                <a:latin typeface="+mn-lt"/>
              </a:rPr>
              <a:t>Product</a:t>
            </a:r>
          </a:p>
        </p:txBody>
      </p:sp>
      <p:sp>
        <p:nvSpPr>
          <p:cNvPr id="10" name="Title 1">
            <a:extLst>
              <a:ext uri="{FF2B5EF4-FFF2-40B4-BE49-F238E27FC236}">
                <a16:creationId xmlns:a16="http://schemas.microsoft.com/office/drawing/2014/main" id="{DAD6FBC4-F80B-46EF-9699-EDC526C562A6}"/>
              </a:ext>
            </a:extLst>
          </p:cNvPr>
          <p:cNvSpPr txBox="1">
            <a:spLocks/>
          </p:cNvSpPr>
          <p:nvPr/>
        </p:nvSpPr>
        <p:spPr>
          <a:xfrm>
            <a:off x="6925557" y="1267199"/>
            <a:ext cx="2404944" cy="730456"/>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US" sz="3000" b="1">
                <a:solidFill>
                  <a:schemeClr val="bg1"/>
                </a:solidFill>
                <a:highlight>
                  <a:srgbClr val="000000"/>
                </a:highlight>
                <a:latin typeface="+mn-lt"/>
              </a:rPr>
              <a:t>Promotion</a:t>
            </a:r>
          </a:p>
        </p:txBody>
      </p:sp>
      <p:graphicFrame>
        <p:nvGraphicFramePr>
          <p:cNvPr id="11" name="Diagram 10">
            <a:extLst>
              <a:ext uri="{FF2B5EF4-FFF2-40B4-BE49-F238E27FC236}">
                <a16:creationId xmlns:a16="http://schemas.microsoft.com/office/drawing/2014/main" id="{89014EF7-586E-4257-BA4C-8EAB045F024B}"/>
              </a:ext>
            </a:extLst>
          </p:cNvPr>
          <p:cNvGraphicFramePr/>
          <p:nvPr>
            <p:extLst>
              <p:ext uri="{D42A27DB-BD31-4B8C-83A1-F6EECF244321}">
                <p14:modId xmlns:p14="http://schemas.microsoft.com/office/powerpoint/2010/main" val="1451490786"/>
              </p:ext>
            </p:extLst>
          </p:nvPr>
        </p:nvGraphicFramePr>
        <p:xfrm>
          <a:off x="5980667" y="2194560"/>
          <a:ext cx="4509574" cy="3230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 12">
            <a:extLst>
              <a:ext uri="{FF2B5EF4-FFF2-40B4-BE49-F238E27FC236}">
                <a16:creationId xmlns:a16="http://schemas.microsoft.com/office/drawing/2014/main" id="{45C4030E-1767-4882-8E7B-9A36E6E0CFE8}"/>
              </a:ext>
            </a:extLst>
          </p:cNvPr>
          <p:cNvGraphicFramePr/>
          <p:nvPr>
            <p:extLst>
              <p:ext uri="{D42A27DB-BD31-4B8C-83A1-F6EECF244321}">
                <p14:modId xmlns:p14="http://schemas.microsoft.com/office/powerpoint/2010/main" val="1382202538"/>
              </p:ext>
            </p:extLst>
          </p:nvPr>
        </p:nvGraphicFramePr>
        <p:xfrm>
          <a:off x="6023399" y="5063559"/>
          <a:ext cx="4509574" cy="32308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Title 1">
            <a:extLst>
              <a:ext uri="{FF2B5EF4-FFF2-40B4-BE49-F238E27FC236}">
                <a16:creationId xmlns:a16="http://schemas.microsoft.com/office/drawing/2014/main" id="{7691D40A-4F05-4B98-9D10-CD7711B3601B}"/>
              </a:ext>
            </a:extLst>
          </p:cNvPr>
          <p:cNvSpPr txBox="1">
            <a:spLocks/>
          </p:cNvSpPr>
          <p:nvPr/>
        </p:nvSpPr>
        <p:spPr>
          <a:xfrm>
            <a:off x="198397" y="36805"/>
            <a:ext cx="9290304" cy="1181492"/>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endParaRPr lang="en-US" sz="4400">
              <a:latin typeface="Calibri" panose="020F0502020204030204" pitchFamily="34" charset="0"/>
              <a:cs typeface="Calibri" panose="020F0502020204030204"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23272B33-1288-4E6B-BA6D-961B27B70C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1155" y="2309604"/>
            <a:ext cx="563235" cy="54590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B66704C7-0EB2-4CEB-82EA-E736CA008F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2688" y="3952803"/>
            <a:ext cx="480168" cy="545905"/>
          </a:xfrm>
          <a:prstGeom prst="rect">
            <a:avLst/>
          </a:prstGeom>
        </p:spPr>
      </p:pic>
      <p:pic>
        <p:nvPicPr>
          <p:cNvPr id="15" name="Picture 14" descr="A picture containing drawing, airplane&#10;&#10;Description automatically generated">
            <a:extLst>
              <a:ext uri="{FF2B5EF4-FFF2-40B4-BE49-F238E27FC236}">
                <a16:creationId xmlns:a16="http://schemas.microsoft.com/office/drawing/2014/main" id="{A0C3EEE5-2696-4E1D-9518-3BCE64E779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2688" y="5474971"/>
            <a:ext cx="521643" cy="545905"/>
          </a:xfrm>
          <a:prstGeom prst="rect">
            <a:avLst/>
          </a:prstGeom>
        </p:spPr>
      </p:pic>
      <p:sp>
        <p:nvSpPr>
          <p:cNvPr id="16" name="Rectangle 15">
            <a:extLst>
              <a:ext uri="{FF2B5EF4-FFF2-40B4-BE49-F238E27FC236}">
                <a16:creationId xmlns:a16="http://schemas.microsoft.com/office/drawing/2014/main" id="{181D8ED1-3F2F-449D-AC18-15DFDAB72F0B}"/>
              </a:ext>
            </a:extLst>
          </p:cNvPr>
          <p:cNvSpPr/>
          <p:nvPr/>
        </p:nvSpPr>
        <p:spPr>
          <a:xfrm>
            <a:off x="198397" y="293286"/>
            <a:ext cx="9275488"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5 decisions</a:t>
            </a:r>
            <a:endParaRPr lang="en-IN" sz="3600"/>
          </a:p>
        </p:txBody>
      </p:sp>
      <p:sp>
        <p:nvSpPr>
          <p:cNvPr id="17" name="Slide Number Placeholder 4">
            <a:extLst>
              <a:ext uri="{FF2B5EF4-FFF2-40B4-BE49-F238E27FC236}">
                <a16:creationId xmlns:a16="http://schemas.microsoft.com/office/drawing/2014/main" id="{83C386BF-7230-4F9C-88EC-BCA49C95BCE7}"/>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38</a:t>
            </a:fld>
            <a:endParaRPr lang="en-US"/>
          </a:p>
        </p:txBody>
      </p:sp>
    </p:spTree>
    <p:extLst>
      <p:ext uri="{BB962C8B-B14F-4D97-AF65-F5344CB8AC3E}">
        <p14:creationId xmlns:p14="http://schemas.microsoft.com/office/powerpoint/2010/main" val="3211305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FDD6BCF-BE51-439B-9906-F14536DE6D45}"/>
              </a:ext>
            </a:extLst>
          </p:cNvPr>
          <p:cNvSpPr>
            <a:spLocks noGrp="1"/>
          </p:cNvSpPr>
          <p:nvPr>
            <p:ph type="ftr" sz="quarter" idx="11"/>
          </p:nvPr>
        </p:nvSpPr>
        <p:spPr/>
        <p:txBody>
          <a:bodyPr/>
          <a:lstStyle/>
          <a:p>
            <a:r>
              <a:rPr lang="en-US"/>
              <a:t>© Akshay.P, Amey.W, Amruta.T, Bhakti.K, Gaurav.K, Omkar.P, Shreyas.P, Vyas </a:t>
            </a:r>
          </a:p>
        </p:txBody>
      </p:sp>
      <p:sp>
        <p:nvSpPr>
          <p:cNvPr id="2" name="Rectangle 1">
            <a:extLst>
              <a:ext uri="{FF2B5EF4-FFF2-40B4-BE49-F238E27FC236}">
                <a16:creationId xmlns:a16="http://schemas.microsoft.com/office/drawing/2014/main" id="{7A5DE98F-3A9B-42F6-8506-04DF419DF24E}"/>
              </a:ext>
            </a:extLst>
          </p:cNvPr>
          <p:cNvSpPr/>
          <p:nvPr/>
        </p:nvSpPr>
        <p:spPr>
          <a:xfrm>
            <a:off x="0" y="1402080"/>
            <a:ext cx="6477000" cy="5831134"/>
          </a:xfrm>
          <a:prstGeom prst="rect">
            <a:avLst/>
          </a:prstGeom>
          <a:solidFill>
            <a:schemeClr val="accent1">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 </a:t>
            </a:r>
            <a:r>
              <a:rPr lang="en-US" sz="2600">
                <a:solidFill>
                  <a:schemeClr val="bg1"/>
                </a:solidFill>
              </a:rPr>
              <a:t>What went correct?</a:t>
            </a:r>
          </a:p>
          <a:p>
            <a:endParaRPr lang="en-US"/>
          </a:p>
          <a:p>
            <a:pPr algn="ctr"/>
            <a:endParaRPr lang="en-US" sz="2600"/>
          </a:p>
          <a:p>
            <a:pPr algn="ctr"/>
            <a:endParaRPr lang="en-US" sz="2600"/>
          </a:p>
          <a:p>
            <a:pPr algn="ctr"/>
            <a:endParaRPr lang="en-US" sz="2600"/>
          </a:p>
          <a:p>
            <a:pPr algn="ctr"/>
            <a:r>
              <a:rPr lang="en-US" sz="2600"/>
              <a:t>						</a:t>
            </a:r>
          </a:p>
          <a:p>
            <a:pPr algn="ctr"/>
            <a:endParaRPr lang="en-US" sz="2600"/>
          </a:p>
          <a:p>
            <a:pPr algn="ctr"/>
            <a:endParaRPr lang="en-US" sz="2600"/>
          </a:p>
          <a:p>
            <a:pPr algn="ctr"/>
            <a:endParaRPr lang="en-US" sz="2600"/>
          </a:p>
          <a:p>
            <a:pPr algn="ctr"/>
            <a:endParaRPr lang="en-US" sz="2600"/>
          </a:p>
          <a:p>
            <a:pPr algn="ctr"/>
            <a:endParaRPr lang="en-US" sz="2600"/>
          </a:p>
          <a:p>
            <a:pPr algn="ctr"/>
            <a:endParaRPr lang="en-US" sz="2600"/>
          </a:p>
          <a:p>
            <a:pPr algn="ctr"/>
            <a:endParaRPr lang="en-US" sz="2600"/>
          </a:p>
          <a:p>
            <a:pPr algn="ctr"/>
            <a:endParaRPr lang="en-US" sz="2600"/>
          </a:p>
        </p:txBody>
      </p:sp>
      <p:sp>
        <p:nvSpPr>
          <p:cNvPr id="6" name="Rectangle 5">
            <a:extLst>
              <a:ext uri="{FF2B5EF4-FFF2-40B4-BE49-F238E27FC236}">
                <a16:creationId xmlns:a16="http://schemas.microsoft.com/office/drawing/2014/main" id="{F7676921-1EB0-4A41-83E7-20B0438017CE}"/>
              </a:ext>
            </a:extLst>
          </p:cNvPr>
          <p:cNvSpPr/>
          <p:nvPr/>
        </p:nvSpPr>
        <p:spPr>
          <a:xfrm>
            <a:off x="6477000" y="1402080"/>
            <a:ext cx="4211638" cy="583113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 What went wrong?</a:t>
            </a:r>
          </a:p>
          <a:p>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p:txBody>
      </p:sp>
      <p:grpSp>
        <p:nvGrpSpPr>
          <p:cNvPr id="10" name="Group 9">
            <a:extLst>
              <a:ext uri="{FF2B5EF4-FFF2-40B4-BE49-F238E27FC236}">
                <a16:creationId xmlns:a16="http://schemas.microsoft.com/office/drawing/2014/main" id="{B0A2A63E-F15B-4DF3-908F-BD704C2F6931}"/>
              </a:ext>
            </a:extLst>
          </p:cNvPr>
          <p:cNvGrpSpPr/>
          <p:nvPr/>
        </p:nvGrpSpPr>
        <p:grpSpPr>
          <a:xfrm>
            <a:off x="0" y="4590615"/>
            <a:ext cx="6477000" cy="2219953"/>
            <a:chOff x="0" y="4208510"/>
            <a:chExt cx="6477000" cy="2219953"/>
          </a:xfrm>
        </p:grpSpPr>
        <p:sp>
          <p:nvSpPr>
            <p:cNvPr id="8" name="TextBox 7">
              <a:extLst>
                <a:ext uri="{FF2B5EF4-FFF2-40B4-BE49-F238E27FC236}">
                  <a16:creationId xmlns:a16="http://schemas.microsoft.com/office/drawing/2014/main" id="{2D6D5FD1-700C-4A7F-ABEA-F44963226E79}"/>
                </a:ext>
              </a:extLst>
            </p:cNvPr>
            <p:cNvSpPr txBox="1"/>
            <p:nvPr/>
          </p:nvSpPr>
          <p:spPr>
            <a:xfrm>
              <a:off x="0" y="4208510"/>
              <a:ext cx="6477000"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Highest market share in the Traveler segment and 3</a:t>
              </a:r>
              <a:r>
                <a:rPr lang="en-US" baseline="30000">
                  <a:solidFill>
                    <a:schemeClr val="bg1"/>
                  </a:solidFill>
                </a:rPr>
                <a:t>rd</a:t>
              </a:r>
              <a:r>
                <a:rPr lang="en-US">
                  <a:solidFill>
                    <a:schemeClr val="bg1"/>
                  </a:solidFill>
                </a:rPr>
                <a:t> highest market share for Workhorse segment</a:t>
              </a:r>
            </a:p>
          </p:txBody>
        </p:sp>
        <p:pic>
          <p:nvPicPr>
            <p:cNvPr id="11" name="Picture 10">
              <a:extLst>
                <a:ext uri="{FF2B5EF4-FFF2-40B4-BE49-F238E27FC236}">
                  <a16:creationId xmlns:a16="http://schemas.microsoft.com/office/drawing/2014/main" id="{059E5E17-F881-4506-8A6C-C53FBC6DB368}"/>
                </a:ext>
              </a:extLst>
            </p:cNvPr>
            <p:cNvPicPr>
              <a:picLocks noChangeAspect="1"/>
            </p:cNvPicPr>
            <p:nvPr/>
          </p:nvPicPr>
          <p:blipFill rotWithShape="1">
            <a:blip r:embed="rId2"/>
            <a:srcRect t="27189"/>
            <a:stretch/>
          </p:blipFill>
          <p:spPr>
            <a:xfrm>
              <a:off x="3390986" y="4923513"/>
              <a:ext cx="2905125" cy="1504950"/>
            </a:xfrm>
            <a:prstGeom prst="rect">
              <a:avLst/>
            </a:prstGeom>
          </p:spPr>
        </p:pic>
        <p:pic>
          <p:nvPicPr>
            <p:cNvPr id="12" name="Picture 11">
              <a:extLst>
                <a:ext uri="{FF2B5EF4-FFF2-40B4-BE49-F238E27FC236}">
                  <a16:creationId xmlns:a16="http://schemas.microsoft.com/office/drawing/2014/main" id="{71FC52D2-464D-498C-BCC1-2C6ED24A7812}"/>
                </a:ext>
              </a:extLst>
            </p:cNvPr>
            <p:cNvPicPr>
              <a:picLocks noChangeAspect="1"/>
            </p:cNvPicPr>
            <p:nvPr/>
          </p:nvPicPr>
          <p:blipFill>
            <a:blip r:embed="rId3"/>
            <a:stretch>
              <a:fillRect/>
            </a:stretch>
          </p:blipFill>
          <p:spPr>
            <a:xfrm>
              <a:off x="261981" y="4923513"/>
              <a:ext cx="2867025" cy="1504950"/>
            </a:xfrm>
            <a:prstGeom prst="rect">
              <a:avLst/>
            </a:prstGeom>
          </p:spPr>
        </p:pic>
      </p:grpSp>
      <p:grpSp>
        <p:nvGrpSpPr>
          <p:cNvPr id="9" name="Group 8">
            <a:extLst>
              <a:ext uri="{FF2B5EF4-FFF2-40B4-BE49-F238E27FC236}">
                <a16:creationId xmlns:a16="http://schemas.microsoft.com/office/drawing/2014/main" id="{7E65FC07-28DF-408B-8333-4FC788B35B6D}"/>
              </a:ext>
            </a:extLst>
          </p:cNvPr>
          <p:cNvGrpSpPr/>
          <p:nvPr/>
        </p:nvGrpSpPr>
        <p:grpSpPr>
          <a:xfrm>
            <a:off x="0" y="2206673"/>
            <a:ext cx="6477000" cy="2152769"/>
            <a:chOff x="0" y="2015201"/>
            <a:chExt cx="6477000" cy="2152769"/>
          </a:xfrm>
        </p:grpSpPr>
        <p:sp>
          <p:nvSpPr>
            <p:cNvPr id="7" name="TextBox 6">
              <a:extLst>
                <a:ext uri="{FF2B5EF4-FFF2-40B4-BE49-F238E27FC236}">
                  <a16:creationId xmlns:a16="http://schemas.microsoft.com/office/drawing/2014/main" id="{8748D927-EB6D-455D-952A-938B6A339DF5}"/>
                </a:ext>
              </a:extLst>
            </p:cNvPr>
            <p:cNvSpPr txBox="1"/>
            <p:nvPr/>
          </p:nvSpPr>
          <p:spPr>
            <a:xfrm>
              <a:off x="0" y="2015201"/>
              <a:ext cx="6477000"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Claimed 3</a:t>
              </a:r>
              <a:r>
                <a:rPr lang="en-US" baseline="30000">
                  <a:solidFill>
                    <a:schemeClr val="bg1"/>
                  </a:solidFill>
                </a:rPr>
                <a:t>rd</a:t>
              </a:r>
              <a:r>
                <a:rPr lang="en-US">
                  <a:solidFill>
                    <a:schemeClr val="bg1"/>
                  </a:solidFill>
                </a:rPr>
                <a:t> highest market share in the overall computing market.</a:t>
              </a:r>
            </a:p>
          </p:txBody>
        </p:sp>
        <p:pic>
          <p:nvPicPr>
            <p:cNvPr id="13" name="Picture 12">
              <a:extLst>
                <a:ext uri="{FF2B5EF4-FFF2-40B4-BE49-F238E27FC236}">
                  <a16:creationId xmlns:a16="http://schemas.microsoft.com/office/drawing/2014/main" id="{0C672447-0C54-4691-8649-DB3846B3DF5F}"/>
                </a:ext>
              </a:extLst>
            </p:cNvPr>
            <p:cNvPicPr>
              <a:picLocks noChangeAspect="1"/>
            </p:cNvPicPr>
            <p:nvPr/>
          </p:nvPicPr>
          <p:blipFill>
            <a:blip r:embed="rId4"/>
            <a:stretch>
              <a:fillRect/>
            </a:stretch>
          </p:blipFill>
          <p:spPr>
            <a:xfrm>
              <a:off x="261981" y="2682070"/>
              <a:ext cx="3467100" cy="1485900"/>
            </a:xfrm>
            <a:prstGeom prst="rect">
              <a:avLst/>
            </a:prstGeom>
          </p:spPr>
        </p:pic>
      </p:grpSp>
      <p:sp>
        <p:nvSpPr>
          <p:cNvPr id="15" name="TextBox 14">
            <a:extLst>
              <a:ext uri="{FF2B5EF4-FFF2-40B4-BE49-F238E27FC236}">
                <a16:creationId xmlns:a16="http://schemas.microsoft.com/office/drawing/2014/main" id="{83C46152-075F-417E-8819-BE9041FDE73C}"/>
              </a:ext>
            </a:extLst>
          </p:cNvPr>
          <p:cNvSpPr txBox="1"/>
          <p:nvPr/>
        </p:nvSpPr>
        <p:spPr>
          <a:xfrm>
            <a:off x="6477000" y="2045860"/>
            <a:ext cx="4055973" cy="3970318"/>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Product Differentiation strategy- </a:t>
            </a:r>
            <a:r>
              <a:rPr lang="en-US">
                <a:solidFill>
                  <a:schemeClr val="bg1"/>
                </a:solidFill>
              </a:rPr>
              <a:t>Introducing Portable laptop (Bolt Ultra) for the Mercedes target segment as a means of product differentiation failed and received low demand and product judgement.</a:t>
            </a:r>
          </a:p>
          <a:p>
            <a:endParaRPr lang="en-US">
              <a:solidFill>
                <a:schemeClr val="bg1"/>
              </a:solidFill>
            </a:endParaRPr>
          </a:p>
          <a:p>
            <a:pPr marL="285750" indent="-285750">
              <a:buFont typeface="Arial" panose="020B0604020202020204" pitchFamily="34" charset="0"/>
              <a:buChar char="•"/>
            </a:pPr>
            <a:r>
              <a:rPr lang="en-US" b="1">
                <a:solidFill>
                  <a:schemeClr val="bg1"/>
                </a:solidFill>
              </a:rPr>
              <a:t>Modification for Product and Advertisements for existing products- </a:t>
            </a:r>
            <a:r>
              <a:rPr lang="en-US">
                <a:solidFill>
                  <a:schemeClr val="bg1"/>
                </a:solidFill>
              </a:rPr>
              <a:t>Failure to upgrade the product and the advertisements according to technology change led us to have a low market demand for the existing products (Bolt, </a:t>
            </a:r>
            <a:r>
              <a:rPr lang="en-US" err="1">
                <a:solidFill>
                  <a:schemeClr val="bg1"/>
                </a:solidFill>
              </a:rPr>
              <a:t>Flexibolt</a:t>
            </a:r>
            <a:r>
              <a:rPr lang="en-US">
                <a:solidFill>
                  <a:schemeClr val="bg1"/>
                </a:solidFill>
              </a:rPr>
              <a:t> and Bolt Lite)</a:t>
            </a:r>
          </a:p>
        </p:txBody>
      </p:sp>
      <p:sp>
        <p:nvSpPr>
          <p:cNvPr id="16" name="Rectangle 15">
            <a:extLst>
              <a:ext uri="{FF2B5EF4-FFF2-40B4-BE49-F238E27FC236}">
                <a16:creationId xmlns:a16="http://schemas.microsoft.com/office/drawing/2014/main" id="{84B34911-2604-4882-8C8D-2DF8E7ACDCCE}"/>
              </a:ext>
            </a:extLst>
          </p:cNvPr>
          <p:cNvSpPr/>
          <p:nvPr/>
        </p:nvSpPr>
        <p:spPr>
          <a:xfrm>
            <a:off x="55013" y="177155"/>
            <a:ext cx="9275488" cy="1169551"/>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5 decisions</a:t>
            </a:r>
          </a:p>
          <a:p>
            <a:r>
              <a:rPr lang="en-IN" sz="3000"/>
              <a:t>Implications</a:t>
            </a:r>
          </a:p>
        </p:txBody>
      </p:sp>
      <p:sp>
        <p:nvSpPr>
          <p:cNvPr id="17" name="Slide Number Placeholder 4">
            <a:extLst>
              <a:ext uri="{FF2B5EF4-FFF2-40B4-BE49-F238E27FC236}">
                <a16:creationId xmlns:a16="http://schemas.microsoft.com/office/drawing/2014/main" id="{68E7D5CD-8E24-459B-9385-BBB8E1DBDBCE}"/>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39</a:t>
            </a:fld>
            <a:endParaRPr lang="en-US"/>
          </a:p>
        </p:txBody>
      </p:sp>
    </p:spTree>
    <p:extLst>
      <p:ext uri="{BB962C8B-B14F-4D97-AF65-F5344CB8AC3E}">
        <p14:creationId xmlns:p14="http://schemas.microsoft.com/office/powerpoint/2010/main" val="210429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84F5BE-1C0C-4737-B3A8-7A6B29EA1783}"/>
              </a:ext>
            </a:extLst>
          </p:cNvPr>
          <p:cNvSpPr/>
          <p:nvPr/>
        </p:nvSpPr>
        <p:spPr>
          <a:xfrm>
            <a:off x="1066800" y="1557867"/>
            <a:ext cx="8365067" cy="42672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FD3A831-BBAB-47A4-B23C-D12068D0B4FD}"/>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556FF82E-2F74-4BA8-9261-9EB0232408AD}"/>
              </a:ext>
            </a:extLst>
          </p:cNvPr>
          <p:cNvSpPr>
            <a:spLocks noGrp="1"/>
          </p:cNvSpPr>
          <p:nvPr>
            <p:ph type="sldNum" sz="quarter" idx="12"/>
          </p:nvPr>
        </p:nvSpPr>
        <p:spPr/>
        <p:txBody>
          <a:bodyPr/>
          <a:lstStyle/>
          <a:p>
            <a:fld id="{C12EB1E7-AF53-4536-BB4D-77A5DBC7F025}" type="slidenum">
              <a:rPr lang="en-US" smtClean="0"/>
              <a:pPr/>
              <a:t>4</a:t>
            </a:fld>
            <a:endParaRPr lang="en-US"/>
          </a:p>
        </p:txBody>
      </p:sp>
      <p:graphicFrame>
        <p:nvGraphicFramePr>
          <p:cNvPr id="6" name="Diagram 5">
            <a:extLst>
              <a:ext uri="{FF2B5EF4-FFF2-40B4-BE49-F238E27FC236}">
                <a16:creationId xmlns:a16="http://schemas.microsoft.com/office/drawing/2014/main" id="{A20E95AD-984C-4D28-AA94-DD7D40E30659}"/>
              </a:ext>
            </a:extLst>
          </p:cNvPr>
          <p:cNvGraphicFramePr/>
          <p:nvPr>
            <p:extLst>
              <p:ext uri="{D42A27DB-BD31-4B8C-83A1-F6EECF244321}">
                <p14:modId xmlns:p14="http://schemas.microsoft.com/office/powerpoint/2010/main" val="3170260658"/>
              </p:ext>
            </p:extLst>
          </p:nvPr>
        </p:nvGraphicFramePr>
        <p:xfrm>
          <a:off x="1781439" y="1406172"/>
          <a:ext cx="7125759" cy="4750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a:extLst>
              <a:ext uri="{FF2B5EF4-FFF2-40B4-BE49-F238E27FC236}">
                <a16:creationId xmlns:a16="http://schemas.microsoft.com/office/drawing/2014/main" id="{645C202C-AD61-4BAE-A800-6F26F23CA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9861" y="2739119"/>
            <a:ext cx="1299482" cy="12994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8465389-E9CA-4ABF-A22D-F117D5F004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02" r="-1" b="-1"/>
          <a:stretch/>
        </p:blipFill>
        <p:spPr bwMode="auto">
          <a:xfrm>
            <a:off x="2339295" y="2865665"/>
            <a:ext cx="1027244" cy="11729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298647E-AB2A-4BDE-87F6-9C84B42D05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2934575"/>
            <a:ext cx="1445840" cy="846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8DD778E2-B344-4E2C-A323-8CF992B59627}"/>
                  </a:ext>
                </a:extLst>
              </p:cNvPr>
              <p:cNvGraphicFramePr>
                <a:graphicFrameLocks noChangeAspect="1"/>
              </p:cNvGraphicFramePr>
              <p:nvPr>
                <p:extLst>
                  <p:ext uri="{D42A27DB-BD31-4B8C-83A1-F6EECF244321}">
                    <p14:modId xmlns:p14="http://schemas.microsoft.com/office/powerpoint/2010/main" val="2302272316"/>
                  </p:ext>
                </p:extLst>
              </p:nvPr>
            </p:nvGraphicFramePr>
            <p:xfrm>
              <a:off x="3464511" y="4419017"/>
              <a:ext cx="507728" cy="402790"/>
            </p:xfrm>
            <a:graphic>
              <a:graphicData uri="http://schemas.microsoft.com/office/powerpoint/2016/slidezoom">
                <pslz:sldZm>
                  <pslz:sldZmObj sldId="372" cId="246559322">
                    <pslz:zmPr id="{D5644993-8F76-45D8-B101-A9BAE2755F91}" returnToParent="0" transitionDur="1000">
                      <p166:blipFill xmlns:p166="http://schemas.microsoft.com/office/powerpoint/2016/6/main">
                        <a:blip r:embed="rId10"/>
                        <a:stretch>
                          <a:fillRect/>
                        </a:stretch>
                      </p166:blipFill>
                      <p166:spPr xmlns:p166="http://schemas.microsoft.com/office/powerpoint/2016/6/main">
                        <a:xfrm>
                          <a:off x="0" y="0"/>
                          <a:ext cx="507728" cy="402790"/>
                        </a:xfrm>
                        <a:prstGeom prst="rect">
                          <a:avLst/>
                        </a:prstGeom>
                        <a:ln w="3175">
                          <a:solidFill>
                            <a:prstClr val="ltGray"/>
                          </a:solidFill>
                        </a:ln>
                      </p166:spPr>
                    </pslz:zmPr>
                  </pslz:sldZmObj>
                </pslz:sldZm>
              </a:graphicData>
            </a:graphic>
          </p:graphicFrame>
        </mc:Choice>
        <mc:Fallback>
          <p:pic>
            <p:nvPicPr>
              <p:cNvPr id="9" name="Slide Zoom 8">
                <a:hlinkClick r:id="rId11" action="ppaction://hlinksldjump"/>
                <a:extLst>
                  <a:ext uri="{FF2B5EF4-FFF2-40B4-BE49-F238E27FC236}">
                    <a16:creationId xmlns:a16="http://schemas.microsoft.com/office/drawing/2014/main" id="{8DD778E2-B344-4E2C-A323-8CF992B59627}"/>
                  </a:ext>
                </a:extLst>
              </p:cNvPr>
              <p:cNvPicPr>
                <a:picLocks noGrp="1" noRot="1" noChangeAspect="1" noMove="1" noResize="1" noEditPoints="1" noAdjustHandles="1" noChangeArrowheads="1" noChangeShapeType="1"/>
              </p:cNvPicPr>
              <p:nvPr/>
            </p:nvPicPr>
            <p:blipFill>
              <a:blip r:embed="rId10"/>
              <a:stretch>
                <a:fillRect/>
              </a:stretch>
            </p:blipFill>
            <p:spPr>
              <a:xfrm>
                <a:off x="3464511" y="4419017"/>
                <a:ext cx="507728" cy="40279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5C16E5A5-2F44-4538-AC82-02F97F64A97E}"/>
                  </a:ext>
                </a:extLst>
              </p:cNvPr>
              <p:cNvGraphicFramePr>
                <a:graphicFrameLocks noChangeAspect="1"/>
              </p:cNvGraphicFramePr>
              <p:nvPr>
                <p:extLst>
                  <p:ext uri="{D42A27DB-BD31-4B8C-83A1-F6EECF244321}">
                    <p14:modId xmlns:p14="http://schemas.microsoft.com/office/powerpoint/2010/main" val="3672142926"/>
                  </p:ext>
                </p:extLst>
              </p:nvPr>
            </p:nvGraphicFramePr>
            <p:xfrm>
              <a:off x="6033099" y="4419016"/>
              <a:ext cx="277030" cy="402791"/>
            </p:xfrm>
            <a:graphic>
              <a:graphicData uri="http://schemas.microsoft.com/office/powerpoint/2016/slidezoom">
                <pslz:sldZm>
                  <pslz:sldZmObj sldId="373" cId="2423927176">
                    <pslz:zmPr id="{2F0A00A8-39C0-4214-8485-CACBED8C9DE5}" returnToParent="0" transitionDur="1000">
                      <p166:blipFill xmlns:p166="http://schemas.microsoft.com/office/powerpoint/2016/6/main">
                        <a:blip r:embed="rId12"/>
                        <a:stretch>
                          <a:fillRect/>
                        </a:stretch>
                      </p166:blipFill>
                      <p166:spPr xmlns:p166="http://schemas.microsoft.com/office/powerpoint/2016/6/main">
                        <a:xfrm>
                          <a:off x="0" y="0"/>
                          <a:ext cx="277030" cy="402791"/>
                        </a:xfrm>
                        <a:prstGeom prst="rect">
                          <a:avLst/>
                        </a:prstGeom>
                        <a:ln w="3175">
                          <a:solidFill>
                            <a:prstClr val="ltGray"/>
                          </a:solidFill>
                        </a:ln>
                      </p166:spPr>
                    </pslz:zmPr>
                  </pslz:sldZmObj>
                </pslz:sldZm>
              </a:graphicData>
            </a:graphic>
          </p:graphicFrame>
        </mc:Choice>
        <mc:Fallback>
          <p:pic>
            <p:nvPicPr>
              <p:cNvPr id="11" name="Slide Zoom 10">
                <a:hlinkClick r:id="rId13" action="ppaction://hlinksldjump"/>
                <a:extLst>
                  <a:ext uri="{FF2B5EF4-FFF2-40B4-BE49-F238E27FC236}">
                    <a16:creationId xmlns:a16="http://schemas.microsoft.com/office/drawing/2014/main" id="{5C16E5A5-2F44-4538-AC82-02F97F64A97E}"/>
                  </a:ext>
                </a:extLst>
              </p:cNvPr>
              <p:cNvPicPr>
                <a:picLocks noGrp="1" noRot="1" noChangeAspect="1" noMove="1" noResize="1" noEditPoints="1" noAdjustHandles="1" noChangeArrowheads="1" noChangeShapeType="1"/>
              </p:cNvPicPr>
              <p:nvPr/>
            </p:nvPicPr>
            <p:blipFill>
              <a:blip r:embed="rId12"/>
              <a:stretch>
                <a:fillRect/>
              </a:stretch>
            </p:blipFill>
            <p:spPr>
              <a:xfrm>
                <a:off x="6033099" y="4419016"/>
                <a:ext cx="277030" cy="40279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7111FBB8-EBEB-45E7-9B92-7D39F9B39F2F}"/>
                  </a:ext>
                </a:extLst>
              </p:cNvPr>
              <p:cNvGraphicFramePr>
                <a:graphicFrameLocks noChangeAspect="1"/>
              </p:cNvGraphicFramePr>
              <p:nvPr>
                <p:extLst>
                  <p:ext uri="{D42A27DB-BD31-4B8C-83A1-F6EECF244321}">
                    <p14:modId xmlns:p14="http://schemas.microsoft.com/office/powerpoint/2010/main" val="3094305709"/>
                  </p:ext>
                </p:extLst>
              </p:nvPr>
            </p:nvGraphicFramePr>
            <p:xfrm>
              <a:off x="8454349" y="4419016"/>
              <a:ext cx="172571" cy="337101"/>
            </p:xfrm>
            <a:graphic>
              <a:graphicData uri="http://schemas.microsoft.com/office/powerpoint/2016/slidezoom">
                <pslz:sldZm>
                  <pslz:sldZmObj sldId="327" cId="4042068991">
                    <pslz:zmPr id="{9A718176-1F54-4570-A16F-92FF81B54F5A}" returnToParent="0" transitionDur="1000">
                      <p166:blipFill xmlns:p166="http://schemas.microsoft.com/office/powerpoint/2016/6/main">
                        <a:blip r:embed="rId14"/>
                        <a:stretch>
                          <a:fillRect/>
                        </a:stretch>
                      </p166:blipFill>
                      <p166:spPr xmlns:p166="http://schemas.microsoft.com/office/powerpoint/2016/6/main">
                        <a:xfrm>
                          <a:off x="0" y="0"/>
                          <a:ext cx="172571" cy="337101"/>
                        </a:xfrm>
                        <a:prstGeom prst="rect">
                          <a:avLst/>
                        </a:prstGeom>
                        <a:ln w="3175">
                          <a:solidFill>
                            <a:prstClr val="ltGray"/>
                          </a:solidFill>
                        </a:ln>
                      </p166:spPr>
                    </pslz:zmPr>
                  </pslz:sldZmObj>
                </pslz:sldZm>
              </a:graphicData>
            </a:graphic>
          </p:graphicFrame>
        </mc:Choice>
        <mc:Fallback>
          <p:pic>
            <p:nvPicPr>
              <p:cNvPr id="13" name="Slide Zoom 12">
                <a:hlinkClick r:id="rId15" action="ppaction://hlinksldjump"/>
                <a:extLst>
                  <a:ext uri="{FF2B5EF4-FFF2-40B4-BE49-F238E27FC236}">
                    <a16:creationId xmlns:a16="http://schemas.microsoft.com/office/drawing/2014/main" id="{7111FBB8-EBEB-45E7-9B92-7D39F9B39F2F}"/>
                  </a:ext>
                </a:extLst>
              </p:cNvPr>
              <p:cNvPicPr>
                <a:picLocks noGrp="1" noRot="1" noChangeAspect="1" noMove="1" noResize="1" noEditPoints="1" noAdjustHandles="1" noChangeArrowheads="1" noChangeShapeType="1"/>
              </p:cNvPicPr>
              <p:nvPr/>
            </p:nvPicPr>
            <p:blipFill>
              <a:blip r:embed="rId14"/>
              <a:stretch>
                <a:fillRect/>
              </a:stretch>
            </p:blipFill>
            <p:spPr>
              <a:xfrm>
                <a:off x="8454349" y="4419016"/>
                <a:ext cx="172571" cy="337101"/>
              </a:xfrm>
              <a:prstGeom prst="rect">
                <a:avLst/>
              </a:prstGeom>
              <a:ln w="3175">
                <a:solidFill>
                  <a:prstClr val="ltGray"/>
                </a:solidFill>
              </a:ln>
            </p:spPr>
          </p:pic>
        </mc:Fallback>
      </mc:AlternateContent>
    </p:spTree>
    <p:extLst>
      <p:ext uri="{BB962C8B-B14F-4D97-AF65-F5344CB8AC3E}">
        <p14:creationId xmlns:p14="http://schemas.microsoft.com/office/powerpoint/2010/main" val="376643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06548" y="1962803"/>
            <a:ext cx="9237518" cy="5617699"/>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80186" tIns="40093" rIns="80186" bIns="40093" numCol="1" anchor="t" anchorCtr="0" compatLnSpc="1">
              <a:prstTxWarp prst="textNoShape">
                <a:avLst/>
              </a:prstTxWarp>
            </a:bodyPr>
            <a:lstStyle/>
            <a:p>
              <a:endParaRPr lang="en-US" sz="1578"/>
            </a:p>
          </p:txBody>
        </p:sp>
      </p:grpSp>
      <p:grpSp>
        <p:nvGrpSpPr>
          <p:cNvPr id="64" name="Group 63"/>
          <p:cNvGrpSpPr/>
          <p:nvPr/>
        </p:nvGrpSpPr>
        <p:grpSpPr>
          <a:xfrm>
            <a:off x="2576199" y="749126"/>
            <a:ext cx="1085480" cy="1556373"/>
            <a:chOff x="6285512" y="4056651"/>
            <a:chExt cx="1361614" cy="1952295"/>
          </a:xfrm>
        </p:grpSpPr>
        <p:grpSp>
          <p:nvGrpSpPr>
            <p:cNvPr id="65" name="Group 64"/>
            <p:cNvGrpSpPr/>
            <p:nvPr/>
          </p:nvGrpSpPr>
          <p:grpSpPr>
            <a:xfrm>
              <a:off x="6285512" y="4056651"/>
              <a:ext cx="1361614" cy="1952295"/>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66" name="TextBox 65"/>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Q2</a:t>
              </a:r>
              <a:endParaRPr lang="en-US" sz="1052"/>
            </a:p>
          </p:txBody>
        </p:sp>
      </p:grpSp>
      <p:grpSp>
        <p:nvGrpSpPr>
          <p:cNvPr id="75" name="Group 74"/>
          <p:cNvGrpSpPr/>
          <p:nvPr/>
        </p:nvGrpSpPr>
        <p:grpSpPr>
          <a:xfrm>
            <a:off x="5503099" y="2930236"/>
            <a:ext cx="1428544" cy="2056554"/>
            <a:chOff x="6285512" y="4056651"/>
            <a:chExt cx="1361614" cy="1952295"/>
          </a:xfrm>
        </p:grpSpPr>
        <p:grpSp>
          <p:nvGrpSpPr>
            <p:cNvPr id="76" name="Group 75"/>
            <p:cNvGrpSpPr/>
            <p:nvPr/>
          </p:nvGrpSpPr>
          <p:grpSpPr>
            <a:xfrm>
              <a:off x="6285512" y="4056651"/>
              <a:ext cx="1361614" cy="1952295"/>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77" name="TextBox 76"/>
            <p:cNvSpPr txBox="1"/>
            <p:nvPr/>
          </p:nvSpPr>
          <p:spPr>
            <a:xfrm>
              <a:off x="6371735" y="4623770"/>
              <a:ext cx="1189156" cy="292445"/>
            </a:xfrm>
            <a:prstGeom prst="rect">
              <a:avLst/>
            </a:prstGeom>
            <a:noFill/>
          </p:spPr>
          <p:txBody>
            <a:bodyPr wrap="square" rtlCol="0" anchor="ctr">
              <a:spAutoFit/>
            </a:bodyPr>
            <a:lstStyle/>
            <a:p>
              <a:pPr algn="ctr"/>
              <a:r>
                <a:rPr lang="en-US" sz="1578" kern="0">
                  <a:latin typeface="Arial" panose="020B0604020202020204" pitchFamily="34" charset="0"/>
                  <a:cs typeface="Arial" panose="020B0604020202020204" pitchFamily="34" charset="0"/>
                </a:rPr>
                <a:t>Q5</a:t>
              </a:r>
              <a:endParaRPr lang="en-US" sz="1578"/>
            </a:p>
          </p:txBody>
        </p:sp>
      </p:grpSp>
      <p:grpSp>
        <p:nvGrpSpPr>
          <p:cNvPr id="82" name="Group 81"/>
          <p:cNvGrpSpPr/>
          <p:nvPr/>
        </p:nvGrpSpPr>
        <p:grpSpPr>
          <a:xfrm>
            <a:off x="2880188" y="2028370"/>
            <a:ext cx="1194028" cy="1712010"/>
            <a:chOff x="6285512" y="4056651"/>
            <a:chExt cx="1361614" cy="1952295"/>
          </a:xfrm>
        </p:grpSpPr>
        <p:grpSp>
          <p:nvGrpSpPr>
            <p:cNvPr id="83" name="Group 82"/>
            <p:cNvGrpSpPr/>
            <p:nvPr/>
          </p:nvGrpSpPr>
          <p:grpSpPr>
            <a:xfrm>
              <a:off x="6285512" y="4056651"/>
              <a:ext cx="1361614" cy="1952295"/>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84" name="TextBox 83"/>
            <p:cNvSpPr txBox="1"/>
            <p:nvPr/>
          </p:nvSpPr>
          <p:spPr>
            <a:xfrm>
              <a:off x="6371735" y="4609602"/>
              <a:ext cx="1189156" cy="320776"/>
            </a:xfrm>
            <a:prstGeom prst="rect">
              <a:avLst/>
            </a:prstGeom>
            <a:noFill/>
          </p:spPr>
          <p:txBody>
            <a:bodyPr wrap="square" rtlCol="0" anchor="ctr">
              <a:spAutoFit/>
            </a:bodyPr>
            <a:lstStyle/>
            <a:p>
              <a:pPr algn="ctr"/>
              <a:r>
                <a:rPr lang="en-US" sz="1228" kern="0">
                  <a:latin typeface="Arial" panose="020B0604020202020204" pitchFamily="34" charset="0"/>
                  <a:cs typeface="Arial" panose="020B0604020202020204" pitchFamily="34" charset="0"/>
                </a:rPr>
                <a:t>Q3</a:t>
              </a:r>
              <a:endParaRPr lang="en-US" sz="1228"/>
            </a:p>
          </p:txBody>
        </p:sp>
      </p:grpSp>
      <p:grpSp>
        <p:nvGrpSpPr>
          <p:cNvPr id="89" name="Group 88"/>
          <p:cNvGrpSpPr/>
          <p:nvPr/>
        </p:nvGrpSpPr>
        <p:grpSpPr>
          <a:xfrm>
            <a:off x="1352782" y="3840136"/>
            <a:ext cx="1418403" cy="1938807"/>
            <a:chOff x="6285512" y="4056651"/>
            <a:chExt cx="1361614" cy="1952295"/>
          </a:xfrm>
        </p:grpSpPr>
        <p:grpSp>
          <p:nvGrpSpPr>
            <p:cNvPr id="90" name="Group 89"/>
            <p:cNvGrpSpPr/>
            <p:nvPr/>
          </p:nvGrpSpPr>
          <p:grpSpPr>
            <a:xfrm>
              <a:off x="6285512" y="4056651"/>
              <a:ext cx="1361614" cy="1952295"/>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1" name="TextBox 90"/>
            <p:cNvSpPr txBox="1"/>
            <p:nvPr/>
          </p:nvSpPr>
          <p:spPr>
            <a:xfrm>
              <a:off x="6371735" y="4607726"/>
              <a:ext cx="1189156" cy="324531"/>
            </a:xfrm>
            <a:prstGeom prst="rect">
              <a:avLst/>
            </a:prstGeom>
            <a:noFill/>
          </p:spPr>
          <p:txBody>
            <a:bodyPr wrap="square" rtlCol="0" anchor="ctr">
              <a:spAutoFit/>
            </a:bodyPr>
            <a:lstStyle/>
            <a:p>
              <a:pPr algn="ctr"/>
              <a:r>
                <a:rPr lang="en-US" sz="1403" kern="0">
                  <a:latin typeface="Arial" panose="020B0604020202020204" pitchFamily="34" charset="0"/>
                  <a:cs typeface="Arial" panose="020B0604020202020204" pitchFamily="34" charset="0"/>
                </a:rPr>
                <a:t>Q4</a:t>
              </a:r>
              <a:endParaRPr lang="en-US" sz="1403"/>
            </a:p>
          </p:txBody>
        </p:sp>
      </p:grpSp>
      <p:grpSp>
        <p:nvGrpSpPr>
          <p:cNvPr id="96" name="Group 95">
            <a:extLst>
              <a:ext uri="{FF2B5EF4-FFF2-40B4-BE49-F238E27FC236}">
                <a16:creationId xmlns:a16="http://schemas.microsoft.com/office/drawing/2014/main" id="{49D20460-D879-492C-B643-261893D4D1A8}"/>
              </a:ext>
            </a:extLst>
          </p:cNvPr>
          <p:cNvGrpSpPr/>
          <p:nvPr/>
        </p:nvGrpSpPr>
        <p:grpSpPr>
          <a:xfrm>
            <a:off x="160838" y="406571"/>
            <a:ext cx="1085480" cy="1556232"/>
            <a:chOff x="6269782" y="4056828"/>
            <a:chExt cx="1361614" cy="1952118"/>
          </a:xfrm>
        </p:grpSpPr>
        <p:grpSp>
          <p:nvGrpSpPr>
            <p:cNvPr id="97" name="Group 96">
              <a:extLst>
                <a:ext uri="{FF2B5EF4-FFF2-40B4-BE49-F238E27FC236}">
                  <a16:creationId xmlns:a16="http://schemas.microsoft.com/office/drawing/2014/main" id="{E9A0186F-1DF8-4F59-8C97-8CCC3A95BD03}"/>
                </a:ext>
              </a:extLst>
            </p:cNvPr>
            <p:cNvGrpSpPr/>
            <p:nvPr/>
          </p:nvGrpSpPr>
          <p:grpSpPr>
            <a:xfrm>
              <a:off x="6269782" y="4056828"/>
              <a:ext cx="1361614" cy="1952118"/>
              <a:chOff x="5785759" y="2272540"/>
              <a:chExt cx="1993536" cy="2858096"/>
            </a:xfrm>
          </p:grpSpPr>
          <p:sp>
            <p:nvSpPr>
              <p:cNvPr id="99" name="Rectangle 98">
                <a:extLst>
                  <a:ext uri="{FF2B5EF4-FFF2-40B4-BE49-F238E27FC236}">
                    <a16:creationId xmlns:a16="http://schemas.microsoft.com/office/drawing/2014/main" id="{72573E7B-1D40-4D58-84A7-A8034684A0BC}"/>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0" name="Group 99">
                <a:extLst>
                  <a:ext uri="{FF2B5EF4-FFF2-40B4-BE49-F238E27FC236}">
                    <a16:creationId xmlns:a16="http://schemas.microsoft.com/office/drawing/2014/main" id="{4FCCCBD7-518D-4B00-AF18-8D288EB0E655}"/>
                  </a:ext>
                </a:extLst>
              </p:cNvPr>
              <p:cNvGrpSpPr/>
              <p:nvPr/>
            </p:nvGrpSpPr>
            <p:grpSpPr>
              <a:xfrm>
                <a:off x="5785759" y="2272540"/>
                <a:ext cx="1993536" cy="1989348"/>
                <a:chOff x="8123242" y="1890909"/>
                <a:chExt cx="1511300" cy="1508125"/>
              </a:xfrm>
            </p:grpSpPr>
            <p:sp>
              <p:nvSpPr>
                <p:cNvPr id="101" name="Freeform 25">
                  <a:extLst>
                    <a:ext uri="{FF2B5EF4-FFF2-40B4-BE49-F238E27FC236}">
                      <a16:creationId xmlns:a16="http://schemas.microsoft.com/office/drawing/2014/main" id="{00C187C0-DAEA-498D-9F67-0AA55E1CC2F3}"/>
                    </a:ext>
                  </a:extLst>
                </p:cNvPr>
                <p:cNvSpPr>
                  <a:spLocks/>
                </p:cNvSpPr>
                <p:nvPr/>
              </p:nvSpPr>
              <p:spPr bwMode="auto">
                <a:xfrm>
                  <a:off x="8123242" y="1890909"/>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02" name="Freeform 26">
                  <a:extLst>
                    <a:ext uri="{FF2B5EF4-FFF2-40B4-BE49-F238E27FC236}">
                      <a16:creationId xmlns:a16="http://schemas.microsoft.com/office/drawing/2014/main" id="{744AE6A7-3229-451A-8902-6D4CAD94352A}"/>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98" name="TextBox 97">
              <a:extLst>
                <a:ext uri="{FF2B5EF4-FFF2-40B4-BE49-F238E27FC236}">
                  <a16:creationId xmlns:a16="http://schemas.microsoft.com/office/drawing/2014/main" id="{85729ED7-59D2-44B6-8F74-47F25ABCD810}"/>
                </a:ext>
              </a:extLst>
            </p:cNvPr>
            <p:cNvSpPr txBox="1"/>
            <p:nvPr/>
          </p:nvSpPr>
          <p:spPr>
            <a:xfrm>
              <a:off x="6371735" y="4610533"/>
              <a:ext cx="1189156" cy="318912"/>
            </a:xfrm>
            <a:prstGeom prst="rect">
              <a:avLst/>
            </a:prstGeom>
            <a:noFill/>
          </p:spPr>
          <p:txBody>
            <a:bodyPr wrap="square" rtlCol="0" anchor="ctr">
              <a:spAutoFit/>
            </a:bodyPr>
            <a:lstStyle/>
            <a:p>
              <a:pPr algn="ctr"/>
              <a:r>
                <a:rPr lang="en-US" sz="1052" kern="0">
                  <a:latin typeface="Arial" panose="020B0604020202020204" pitchFamily="34" charset="0"/>
                  <a:cs typeface="Arial" panose="020B0604020202020204" pitchFamily="34" charset="0"/>
                </a:rPr>
                <a:t>Q1</a:t>
              </a:r>
              <a:endParaRPr lang="en-US" sz="1052"/>
            </a:p>
          </p:txBody>
        </p:sp>
      </p:grpSp>
      <p:sp>
        <p:nvSpPr>
          <p:cNvPr id="3" name="Footer Placeholder 2">
            <a:extLst>
              <a:ext uri="{FF2B5EF4-FFF2-40B4-BE49-F238E27FC236}">
                <a16:creationId xmlns:a16="http://schemas.microsoft.com/office/drawing/2014/main" id="{3D5BFC33-411D-4C5C-A262-2BAE4E755D7C}"/>
              </a:ext>
            </a:extLst>
          </p:cNvPr>
          <p:cNvSpPr>
            <a:spLocks noGrp="1"/>
          </p:cNvSpPr>
          <p:nvPr>
            <p:ph type="ftr" sz="quarter" idx="11"/>
          </p:nvPr>
        </p:nvSpPr>
        <p:spPr/>
        <p:txBody>
          <a:bodyPr/>
          <a:lstStyle/>
          <a:p>
            <a:r>
              <a:rPr lang="en-US"/>
              <a:t>© Akshay.P, Amey.W, Amruta.T, Bhakti.K, Gaurav.K, Omkar.P, Shreyas.P, Vyas </a:t>
            </a:r>
          </a:p>
        </p:txBody>
      </p:sp>
      <p:sp>
        <p:nvSpPr>
          <p:cNvPr id="2" name="TextBox 1">
            <a:extLst>
              <a:ext uri="{FF2B5EF4-FFF2-40B4-BE49-F238E27FC236}">
                <a16:creationId xmlns:a16="http://schemas.microsoft.com/office/drawing/2014/main" id="{0CDCDB0F-13E7-493D-B935-CD681CB3FF7D}"/>
              </a:ext>
            </a:extLst>
          </p:cNvPr>
          <p:cNvSpPr txBox="1"/>
          <p:nvPr/>
        </p:nvSpPr>
        <p:spPr>
          <a:xfrm>
            <a:off x="1192209" y="59655"/>
            <a:ext cx="1690044" cy="1200329"/>
          </a:xfrm>
          <a:prstGeom prst="rect">
            <a:avLst/>
          </a:prstGeom>
          <a:noFill/>
        </p:spPr>
        <p:txBody>
          <a:bodyPr wrap="square" rtlCol="0">
            <a:spAutoFit/>
          </a:bodyPr>
          <a:lstStyle/>
          <a:p>
            <a:r>
              <a:rPr lang="en-US" sz="1600"/>
              <a:t>PRODUCT</a:t>
            </a:r>
          </a:p>
          <a:p>
            <a:r>
              <a:rPr lang="en-US" sz="1600"/>
              <a:t>PRICE</a:t>
            </a:r>
          </a:p>
          <a:p>
            <a:r>
              <a:rPr lang="en-US" sz="2000" b="1"/>
              <a:t>PLACE</a:t>
            </a:r>
          </a:p>
          <a:p>
            <a:r>
              <a:rPr lang="en-US" sz="2000" b="1"/>
              <a:t>PROMOTION</a:t>
            </a:r>
          </a:p>
        </p:txBody>
      </p:sp>
      <p:sp>
        <p:nvSpPr>
          <p:cNvPr id="73" name="TextBox 72">
            <a:extLst>
              <a:ext uri="{FF2B5EF4-FFF2-40B4-BE49-F238E27FC236}">
                <a16:creationId xmlns:a16="http://schemas.microsoft.com/office/drawing/2014/main" id="{223C235C-040A-46BA-B5A9-5E818F4E0422}"/>
              </a:ext>
            </a:extLst>
          </p:cNvPr>
          <p:cNvSpPr txBox="1"/>
          <p:nvPr/>
        </p:nvSpPr>
        <p:spPr>
          <a:xfrm>
            <a:off x="3695551" y="610990"/>
            <a:ext cx="1690044" cy="1200329"/>
          </a:xfrm>
          <a:prstGeom prst="rect">
            <a:avLst/>
          </a:prstGeom>
          <a:noFill/>
        </p:spPr>
        <p:txBody>
          <a:bodyPr wrap="square" rtlCol="0">
            <a:spAutoFit/>
          </a:bodyPr>
          <a:lstStyle/>
          <a:p>
            <a:r>
              <a:rPr lang="en-US" sz="2000" b="1"/>
              <a:t>PRODUCT</a:t>
            </a:r>
          </a:p>
          <a:p>
            <a:r>
              <a:rPr lang="en-US" sz="1600"/>
              <a:t>PRICE</a:t>
            </a:r>
          </a:p>
          <a:p>
            <a:r>
              <a:rPr lang="en-US" sz="2000" b="1"/>
              <a:t>PLACE</a:t>
            </a:r>
          </a:p>
          <a:p>
            <a:r>
              <a:rPr lang="en-US" sz="1600"/>
              <a:t>PROMOTION</a:t>
            </a:r>
          </a:p>
        </p:txBody>
      </p:sp>
      <p:sp>
        <p:nvSpPr>
          <p:cNvPr id="103" name="TextBox 102">
            <a:extLst>
              <a:ext uri="{FF2B5EF4-FFF2-40B4-BE49-F238E27FC236}">
                <a16:creationId xmlns:a16="http://schemas.microsoft.com/office/drawing/2014/main" id="{287BE88F-71B2-46C6-8A45-BB9E84F0809B}"/>
              </a:ext>
            </a:extLst>
          </p:cNvPr>
          <p:cNvSpPr txBox="1"/>
          <p:nvPr/>
        </p:nvSpPr>
        <p:spPr>
          <a:xfrm>
            <a:off x="1334138" y="5866394"/>
            <a:ext cx="1564724" cy="1200329"/>
          </a:xfrm>
          <a:prstGeom prst="rect">
            <a:avLst/>
          </a:prstGeom>
          <a:noFill/>
        </p:spPr>
        <p:txBody>
          <a:bodyPr wrap="square" rtlCol="0">
            <a:spAutoFit/>
          </a:bodyPr>
          <a:lstStyle/>
          <a:p>
            <a:r>
              <a:rPr lang="en-US" sz="2000" b="1"/>
              <a:t>PRODUCT</a:t>
            </a:r>
          </a:p>
          <a:p>
            <a:r>
              <a:rPr lang="en-US" sz="1600"/>
              <a:t>PRICE	</a:t>
            </a:r>
          </a:p>
          <a:p>
            <a:r>
              <a:rPr lang="en-US" sz="2000" b="1"/>
              <a:t>PLACE</a:t>
            </a:r>
          </a:p>
          <a:p>
            <a:r>
              <a:rPr lang="en-US" sz="1600"/>
              <a:t>PROMOTION</a:t>
            </a:r>
          </a:p>
        </p:txBody>
      </p:sp>
      <p:sp>
        <p:nvSpPr>
          <p:cNvPr id="104" name="TextBox 103">
            <a:extLst>
              <a:ext uri="{FF2B5EF4-FFF2-40B4-BE49-F238E27FC236}">
                <a16:creationId xmlns:a16="http://schemas.microsoft.com/office/drawing/2014/main" id="{F691B91F-C6FD-42DF-8C6D-DB41594E9922}"/>
              </a:ext>
            </a:extLst>
          </p:cNvPr>
          <p:cNvSpPr txBox="1"/>
          <p:nvPr/>
        </p:nvSpPr>
        <p:spPr>
          <a:xfrm>
            <a:off x="7036825" y="2346108"/>
            <a:ext cx="1584577" cy="1200329"/>
          </a:xfrm>
          <a:prstGeom prst="rect">
            <a:avLst/>
          </a:prstGeom>
          <a:noFill/>
        </p:spPr>
        <p:txBody>
          <a:bodyPr wrap="square" rtlCol="0">
            <a:spAutoFit/>
          </a:bodyPr>
          <a:lstStyle/>
          <a:p>
            <a:r>
              <a:rPr lang="en-US" sz="2000" b="1"/>
              <a:t>PRODUCT</a:t>
            </a:r>
          </a:p>
          <a:p>
            <a:r>
              <a:rPr lang="en-US" sz="1600"/>
              <a:t>PRICE</a:t>
            </a:r>
          </a:p>
          <a:p>
            <a:r>
              <a:rPr lang="en-US" sz="1600"/>
              <a:t>PLACE</a:t>
            </a:r>
          </a:p>
          <a:p>
            <a:r>
              <a:rPr lang="en-US" sz="2000" b="1"/>
              <a:t>PROMOTION</a:t>
            </a:r>
          </a:p>
        </p:txBody>
      </p:sp>
      <p:sp>
        <p:nvSpPr>
          <p:cNvPr id="106" name="TextBox 105">
            <a:extLst>
              <a:ext uri="{FF2B5EF4-FFF2-40B4-BE49-F238E27FC236}">
                <a16:creationId xmlns:a16="http://schemas.microsoft.com/office/drawing/2014/main" id="{DB6D156E-B235-4C4A-BCC7-AE7872E6FFB3}"/>
              </a:ext>
            </a:extLst>
          </p:cNvPr>
          <p:cNvSpPr txBox="1"/>
          <p:nvPr/>
        </p:nvSpPr>
        <p:spPr>
          <a:xfrm>
            <a:off x="4194443" y="2011076"/>
            <a:ext cx="1912545" cy="1138773"/>
          </a:xfrm>
          <a:prstGeom prst="rect">
            <a:avLst/>
          </a:prstGeom>
          <a:noFill/>
        </p:spPr>
        <p:txBody>
          <a:bodyPr wrap="square" rtlCol="0">
            <a:spAutoFit/>
          </a:bodyPr>
          <a:lstStyle/>
          <a:p>
            <a:r>
              <a:rPr lang="en-US" sz="1600"/>
              <a:t>PRODUCT</a:t>
            </a:r>
          </a:p>
          <a:p>
            <a:r>
              <a:rPr lang="en-US" sz="1600"/>
              <a:t>PRICE</a:t>
            </a:r>
          </a:p>
          <a:p>
            <a:r>
              <a:rPr lang="en-US" sz="1600"/>
              <a:t>PLACE</a:t>
            </a:r>
          </a:p>
          <a:p>
            <a:r>
              <a:rPr lang="en-US" sz="2000" b="1"/>
              <a:t>PROMOTION</a:t>
            </a:r>
          </a:p>
        </p:txBody>
      </p:sp>
      <p:grpSp>
        <p:nvGrpSpPr>
          <p:cNvPr id="68" name="Group 67">
            <a:extLst>
              <a:ext uri="{FF2B5EF4-FFF2-40B4-BE49-F238E27FC236}">
                <a16:creationId xmlns:a16="http://schemas.microsoft.com/office/drawing/2014/main" id="{A48C5D30-A25F-4068-B8D0-5B91A401043C}"/>
              </a:ext>
            </a:extLst>
          </p:cNvPr>
          <p:cNvGrpSpPr/>
          <p:nvPr/>
        </p:nvGrpSpPr>
        <p:grpSpPr>
          <a:xfrm>
            <a:off x="8319698" y="5136373"/>
            <a:ext cx="1526309" cy="2261659"/>
            <a:chOff x="6285512" y="4056651"/>
            <a:chExt cx="1361614" cy="1952295"/>
          </a:xfrm>
        </p:grpSpPr>
        <p:grpSp>
          <p:nvGrpSpPr>
            <p:cNvPr id="69" name="Group 68">
              <a:extLst>
                <a:ext uri="{FF2B5EF4-FFF2-40B4-BE49-F238E27FC236}">
                  <a16:creationId xmlns:a16="http://schemas.microsoft.com/office/drawing/2014/main" id="{9432B7AE-D1F8-4554-88D3-681E87AB3C4B}"/>
                </a:ext>
              </a:extLst>
            </p:cNvPr>
            <p:cNvGrpSpPr/>
            <p:nvPr/>
          </p:nvGrpSpPr>
          <p:grpSpPr>
            <a:xfrm>
              <a:off x="6285512" y="4056651"/>
              <a:ext cx="1361614" cy="1952295"/>
              <a:chOff x="5808789" y="2272281"/>
              <a:chExt cx="1993536" cy="2858355"/>
            </a:xfrm>
          </p:grpSpPr>
          <p:sp>
            <p:nvSpPr>
              <p:cNvPr id="107" name="Rectangle 106">
                <a:extLst>
                  <a:ext uri="{FF2B5EF4-FFF2-40B4-BE49-F238E27FC236}">
                    <a16:creationId xmlns:a16="http://schemas.microsoft.com/office/drawing/2014/main" id="{BD81444E-EA8F-4789-8779-69F10F93105A}"/>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801837">
                  <a:defRPr/>
                </a:pPr>
                <a:endParaRPr lang="en-US" sz="1578" kern="0">
                  <a:solidFill>
                    <a:prstClr val="white"/>
                  </a:solidFill>
                  <a:latin typeface="Calibri"/>
                </a:endParaRPr>
              </a:p>
            </p:txBody>
          </p:sp>
          <p:grpSp>
            <p:nvGrpSpPr>
              <p:cNvPr id="108" name="Group 107">
                <a:extLst>
                  <a:ext uri="{FF2B5EF4-FFF2-40B4-BE49-F238E27FC236}">
                    <a16:creationId xmlns:a16="http://schemas.microsoft.com/office/drawing/2014/main" id="{3E643780-868D-423E-95BE-FBD7F6B7D7AC}"/>
                  </a:ext>
                </a:extLst>
              </p:cNvPr>
              <p:cNvGrpSpPr/>
              <p:nvPr/>
            </p:nvGrpSpPr>
            <p:grpSpPr>
              <a:xfrm>
                <a:off x="5808789" y="2272281"/>
                <a:ext cx="1993536" cy="1989348"/>
                <a:chOff x="8140701" y="1890712"/>
                <a:chExt cx="1511300" cy="1508125"/>
              </a:xfrm>
            </p:grpSpPr>
            <p:sp>
              <p:nvSpPr>
                <p:cNvPr id="109" name="Freeform 25">
                  <a:extLst>
                    <a:ext uri="{FF2B5EF4-FFF2-40B4-BE49-F238E27FC236}">
                      <a16:creationId xmlns:a16="http://schemas.microsoft.com/office/drawing/2014/main" id="{4C2A3FE3-4358-4BD1-8341-0B9A18553DFA}"/>
                    </a:ext>
                  </a:extLst>
                </p:cNvPr>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sp>
              <p:nvSpPr>
                <p:cNvPr id="110" name="Freeform 26">
                  <a:extLst>
                    <a:ext uri="{FF2B5EF4-FFF2-40B4-BE49-F238E27FC236}">
                      <a16:creationId xmlns:a16="http://schemas.microsoft.com/office/drawing/2014/main" id="{CB8CD064-5DA6-4705-A661-C04592BE7188}"/>
                    </a:ext>
                  </a:extLst>
                </p:cNvPr>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80186" tIns="40093" rIns="80186" bIns="40093" numCol="1" anchor="t" anchorCtr="0" compatLnSpc="1">
                  <a:prstTxWarp prst="textNoShape">
                    <a:avLst/>
                  </a:prstTxWarp>
                </a:bodyPr>
                <a:lstStyle/>
                <a:p>
                  <a:pPr defTabSz="801837">
                    <a:defRPr/>
                  </a:pPr>
                  <a:endParaRPr lang="en-US" sz="1578" kern="0">
                    <a:solidFill>
                      <a:prstClr val="black"/>
                    </a:solidFill>
                  </a:endParaRPr>
                </a:p>
              </p:txBody>
            </p:sp>
          </p:grpSp>
        </p:grpSp>
        <p:sp>
          <p:nvSpPr>
            <p:cNvPr id="105" name="TextBox 104">
              <a:extLst>
                <a:ext uri="{FF2B5EF4-FFF2-40B4-BE49-F238E27FC236}">
                  <a16:creationId xmlns:a16="http://schemas.microsoft.com/office/drawing/2014/main" id="{1B6E173D-6000-42F4-9BA8-AEFD7C806AFE}"/>
                </a:ext>
              </a:extLst>
            </p:cNvPr>
            <p:cNvSpPr txBox="1"/>
            <p:nvPr/>
          </p:nvSpPr>
          <p:spPr>
            <a:xfrm>
              <a:off x="6381907" y="4684025"/>
              <a:ext cx="1189156" cy="289311"/>
            </a:xfrm>
            <a:prstGeom prst="rect">
              <a:avLst/>
            </a:prstGeom>
            <a:noFill/>
          </p:spPr>
          <p:txBody>
            <a:bodyPr wrap="square" rtlCol="0" anchor="ctr">
              <a:spAutoFit/>
            </a:bodyPr>
            <a:lstStyle/>
            <a:p>
              <a:pPr algn="ctr"/>
              <a:r>
                <a:rPr lang="en-US" sz="1578"/>
                <a:t>Q6</a:t>
              </a:r>
            </a:p>
          </p:txBody>
        </p:sp>
      </p:grpSp>
      <p:sp>
        <p:nvSpPr>
          <p:cNvPr id="111" name="TextBox 110">
            <a:extLst>
              <a:ext uri="{FF2B5EF4-FFF2-40B4-BE49-F238E27FC236}">
                <a16:creationId xmlns:a16="http://schemas.microsoft.com/office/drawing/2014/main" id="{107F73F2-6E51-4C70-886A-B8EDD9B56518}"/>
              </a:ext>
            </a:extLst>
          </p:cNvPr>
          <p:cNvSpPr txBox="1"/>
          <p:nvPr/>
        </p:nvSpPr>
        <p:spPr>
          <a:xfrm>
            <a:off x="9025576" y="3721548"/>
            <a:ext cx="1564724" cy="1200329"/>
          </a:xfrm>
          <a:prstGeom prst="rect">
            <a:avLst/>
          </a:prstGeom>
          <a:noFill/>
        </p:spPr>
        <p:txBody>
          <a:bodyPr wrap="none" rtlCol="0">
            <a:spAutoFit/>
          </a:bodyPr>
          <a:lstStyle/>
          <a:p>
            <a:r>
              <a:rPr lang="en-US" sz="1600"/>
              <a:t>PRODUCT</a:t>
            </a:r>
          </a:p>
          <a:p>
            <a:r>
              <a:rPr lang="en-US" sz="2000" b="1"/>
              <a:t>PRICE</a:t>
            </a:r>
          </a:p>
          <a:p>
            <a:r>
              <a:rPr lang="en-US" sz="1600"/>
              <a:t>PLACE</a:t>
            </a:r>
          </a:p>
          <a:p>
            <a:r>
              <a:rPr lang="en-US" sz="2000" b="1"/>
              <a:t>PROMOTION</a:t>
            </a:r>
          </a:p>
        </p:txBody>
      </p:sp>
      <p:sp>
        <p:nvSpPr>
          <p:cNvPr id="112" name="Slide Number Placeholder 4">
            <a:extLst>
              <a:ext uri="{FF2B5EF4-FFF2-40B4-BE49-F238E27FC236}">
                <a16:creationId xmlns:a16="http://schemas.microsoft.com/office/drawing/2014/main" id="{8A9C8888-3D6E-4DBC-849C-CF4412B39753}"/>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40</a:t>
            </a:fld>
            <a:endParaRPr lang="en-US"/>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B33E8DEA-08F6-45AC-91AB-9994D3CAF0CB}"/>
                  </a:ext>
                </a:extLst>
              </p:cNvPr>
              <p:cNvGraphicFramePr>
                <a:graphicFrameLocks noChangeAspect="1"/>
              </p:cNvGraphicFramePr>
              <p:nvPr>
                <p:extLst>
                  <p:ext uri="{D42A27DB-BD31-4B8C-83A1-F6EECF244321}">
                    <p14:modId xmlns:p14="http://schemas.microsoft.com/office/powerpoint/2010/main" val="2728079256"/>
                  </p:ext>
                </p:extLst>
              </p:nvPr>
            </p:nvGraphicFramePr>
            <p:xfrm flipV="1">
              <a:off x="9198024" y="6929742"/>
              <a:ext cx="146936" cy="103966"/>
            </p:xfrm>
            <a:graphic>
              <a:graphicData uri="http://schemas.microsoft.com/office/powerpoint/2016/slidezoom">
                <pslz:sldZm>
                  <pslz:sldZmObj sldId="418" cId="3242644514">
                    <pslz:zmPr id="{3A352C23-3F8B-442F-88E8-D511D2F2DD0E}" returnToParent="0" transitionDur="1000">
                      <p166:blipFill xmlns:p166="http://schemas.microsoft.com/office/powerpoint/2016/6/main">
                        <a:blip r:embed="rId3"/>
                        <a:stretch>
                          <a:fillRect/>
                        </a:stretch>
                      </p166:blipFill>
                      <p166:spPr xmlns:p166="http://schemas.microsoft.com/office/powerpoint/2016/6/main">
                        <a:xfrm flipV="1">
                          <a:off x="0" y="0"/>
                          <a:ext cx="146936" cy="103966"/>
                        </a:xfrm>
                        <a:prstGeom prst="rect">
                          <a:avLst/>
                        </a:prstGeom>
                        <a:ln w="3175">
                          <a:solidFill>
                            <a:prstClr val="ltGray"/>
                          </a:solidFill>
                        </a:ln>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B33E8DEA-08F6-45AC-91AB-9994D3CAF0CB}"/>
                  </a:ext>
                </a:extLst>
              </p:cNvPr>
              <p:cNvPicPr>
                <a:picLocks noGrp="1" noRot="1" noChangeAspect="1" noMove="1" noResize="1" noEditPoints="1" noAdjustHandles="1" noChangeArrowheads="1" noChangeShapeType="1"/>
              </p:cNvPicPr>
              <p:nvPr/>
            </p:nvPicPr>
            <p:blipFill>
              <a:blip r:embed="rId3"/>
              <a:stretch>
                <a:fillRect/>
              </a:stretch>
            </p:blipFill>
            <p:spPr>
              <a:xfrm flipV="1">
                <a:off x="9198024" y="6929742"/>
                <a:ext cx="146936" cy="1039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CA578E30-CE9D-44D1-A3C8-ACC62EB09731}"/>
                  </a:ext>
                </a:extLst>
              </p:cNvPr>
              <p:cNvGraphicFramePr>
                <a:graphicFrameLocks noChangeAspect="1"/>
              </p:cNvGraphicFramePr>
              <p:nvPr>
                <p:extLst>
                  <p:ext uri="{D42A27DB-BD31-4B8C-83A1-F6EECF244321}">
                    <p14:modId xmlns:p14="http://schemas.microsoft.com/office/powerpoint/2010/main" val="3525072992"/>
                  </p:ext>
                </p:extLst>
              </p:nvPr>
            </p:nvGraphicFramePr>
            <p:xfrm flipV="1">
              <a:off x="9350424" y="7082142"/>
              <a:ext cx="146936" cy="103966"/>
            </p:xfrm>
            <a:graphic>
              <a:graphicData uri="http://schemas.microsoft.com/office/powerpoint/2016/slidezoom">
                <pslz:sldZm>
                  <pslz:sldZmObj sldId="375" cId="2724479427">
                    <pslz:zmPr id="{124BA9B2-5C8D-4CEF-9FC8-8B5E01611EA9}" returnToParent="0" transitionDur="1000">
                      <p166:blipFill xmlns:p166="http://schemas.microsoft.com/office/powerpoint/2016/6/main">
                        <a:blip r:embed="rId5"/>
                        <a:stretch>
                          <a:fillRect/>
                        </a:stretch>
                      </p166:blipFill>
                      <p166:spPr xmlns:p166="http://schemas.microsoft.com/office/powerpoint/2016/6/main">
                        <a:xfrm flipV="1">
                          <a:off x="0" y="0"/>
                          <a:ext cx="146936" cy="103966"/>
                        </a:xfrm>
                        <a:prstGeom prst="rect">
                          <a:avLst/>
                        </a:prstGeom>
                        <a:ln w="3175">
                          <a:solidFill>
                            <a:prstClr val="ltGray"/>
                          </a:solidFill>
                        </a:ln>
                      </p166:spPr>
                    </pslz:zmPr>
                  </pslz:sldZmObj>
                </pslz:sldZm>
              </a:graphicData>
            </a:graphic>
          </p:graphicFrame>
        </mc:Choice>
        <mc:Fallback>
          <p:pic>
            <p:nvPicPr>
              <p:cNvPr id="7" name="Slide Zoom 6">
                <a:hlinkClick r:id="rId6" action="ppaction://hlinksldjump"/>
                <a:extLst>
                  <a:ext uri="{FF2B5EF4-FFF2-40B4-BE49-F238E27FC236}">
                    <a16:creationId xmlns:a16="http://schemas.microsoft.com/office/drawing/2014/main" id="{CA578E30-CE9D-44D1-A3C8-ACC62EB09731}"/>
                  </a:ext>
                </a:extLst>
              </p:cNvPr>
              <p:cNvPicPr>
                <a:picLocks noGrp="1" noRot="1" noChangeAspect="1" noMove="1" noResize="1" noEditPoints="1" noAdjustHandles="1" noChangeArrowheads="1" noChangeShapeType="1"/>
              </p:cNvPicPr>
              <p:nvPr/>
            </p:nvPicPr>
            <p:blipFill>
              <a:blip r:embed="rId5"/>
              <a:stretch>
                <a:fillRect/>
              </a:stretch>
            </p:blipFill>
            <p:spPr>
              <a:xfrm flipV="1">
                <a:off x="9350424" y="7082142"/>
                <a:ext cx="146936" cy="103966"/>
              </a:xfrm>
              <a:prstGeom prst="rect">
                <a:avLst/>
              </a:prstGeom>
              <a:ln w="3175">
                <a:solidFill>
                  <a:prstClr val="ltGray"/>
                </a:solidFill>
              </a:ln>
            </p:spPr>
          </p:pic>
        </mc:Fallback>
      </mc:AlternateContent>
    </p:spTree>
    <p:extLst>
      <p:ext uri="{BB962C8B-B14F-4D97-AF65-F5344CB8AC3E}">
        <p14:creationId xmlns:p14="http://schemas.microsoft.com/office/powerpoint/2010/main" val="55321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ppt_y</p:attrName>
                                        </p:attrNameLst>
                                      </p:cBhvr>
                                      <p:tavLst>
                                        <p:tav tm="0">
                                          <p:val>
                                            <p:strVal val="#ppt_y+#ppt_h*1.125000"/>
                                          </p:val>
                                        </p:tav>
                                        <p:tav tm="100000">
                                          <p:val>
                                            <p:strVal val="#ppt_y"/>
                                          </p:val>
                                        </p:tav>
                                      </p:tavLst>
                                    </p:anim>
                                    <p:animEffect transition="in" filter="wipe(up)">
                                      <p:cBhvr>
                                        <p:cTn id="8" dur="500"/>
                                        <p:tgtEl>
                                          <p:spTgt spid="68"/>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1">
                                            <p:txEl>
                                              <p:pRg st="0" end="0"/>
                                            </p:txEl>
                                          </p:spTgt>
                                        </p:tgtEl>
                                        <p:attrNameLst>
                                          <p:attrName>style.visibility</p:attrName>
                                        </p:attrNameLst>
                                      </p:cBhvr>
                                      <p:to>
                                        <p:strVal val="visible"/>
                                      </p:to>
                                    </p:set>
                                    <p:anim calcmode="lin" valueType="num">
                                      <p:cBhvr additive="base">
                                        <p:cTn id="13" dur="500" fill="hold"/>
                                        <p:tgtEl>
                                          <p:spTgt spid="1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1">
                                            <p:txEl>
                                              <p:pRg st="1" end="1"/>
                                            </p:txEl>
                                          </p:spTgt>
                                        </p:tgtEl>
                                        <p:attrNameLst>
                                          <p:attrName>style.visibility</p:attrName>
                                        </p:attrNameLst>
                                      </p:cBhvr>
                                      <p:to>
                                        <p:strVal val="visible"/>
                                      </p:to>
                                    </p:set>
                                    <p:anim calcmode="lin" valueType="num">
                                      <p:cBhvr additive="base">
                                        <p:cTn id="17" dur="500" fill="hold"/>
                                        <p:tgtEl>
                                          <p:spTgt spid="1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 calcmode="lin" valueType="num">
                                      <p:cBhvr additive="base">
                                        <p:cTn id="21" dur="500" fill="hold"/>
                                        <p:tgtEl>
                                          <p:spTgt spid="1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1">
                                            <p:txEl>
                                              <p:pRg st="3" end="3"/>
                                            </p:txEl>
                                          </p:spTgt>
                                        </p:tgtEl>
                                        <p:attrNameLst>
                                          <p:attrName>style.visibility</p:attrName>
                                        </p:attrNameLst>
                                      </p:cBhvr>
                                      <p:to>
                                        <p:strVal val="visible"/>
                                      </p:to>
                                    </p:set>
                                    <p:anim calcmode="lin" valueType="num">
                                      <p:cBhvr additive="base">
                                        <p:cTn id="25" dur="500" fill="hold"/>
                                        <p:tgtEl>
                                          <p:spTgt spid="1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8B9CE6-32B7-4B49-B5DC-EC65754FBD88}"/>
              </a:ext>
            </a:extLst>
          </p:cNvPr>
          <p:cNvSpPr>
            <a:spLocks noGrp="1"/>
          </p:cNvSpPr>
          <p:nvPr>
            <p:ph type="ftr" sz="quarter" idx="11"/>
          </p:nvPr>
        </p:nvSpPr>
        <p:spPr/>
        <p:txBody>
          <a:bodyPr/>
          <a:lstStyle/>
          <a:p>
            <a:r>
              <a:rPr lang="en-US"/>
              <a:t>© Akshay.P, Amey.W, Amruta.T, Bhakti.K, Gaurav.K, Omkar.P, Shreyas.P, Vyas </a:t>
            </a:r>
          </a:p>
        </p:txBody>
      </p:sp>
      <p:graphicFrame>
        <p:nvGraphicFramePr>
          <p:cNvPr id="5" name="Diagram 4">
            <a:extLst>
              <a:ext uri="{FF2B5EF4-FFF2-40B4-BE49-F238E27FC236}">
                <a16:creationId xmlns:a16="http://schemas.microsoft.com/office/drawing/2014/main" id="{F9BF62D8-C934-4BAF-A3E1-80B997AD10AC}"/>
              </a:ext>
            </a:extLst>
          </p:cNvPr>
          <p:cNvGraphicFramePr/>
          <p:nvPr>
            <p:extLst>
              <p:ext uri="{D42A27DB-BD31-4B8C-83A1-F6EECF244321}">
                <p14:modId xmlns:p14="http://schemas.microsoft.com/office/powerpoint/2010/main" val="2740320572"/>
              </p:ext>
            </p:extLst>
          </p:nvPr>
        </p:nvGraphicFramePr>
        <p:xfrm>
          <a:off x="253976" y="2036618"/>
          <a:ext cx="5346724" cy="4888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drawing&#10;&#10;Description automatically generated">
            <a:extLst>
              <a:ext uri="{FF2B5EF4-FFF2-40B4-BE49-F238E27FC236}">
                <a16:creationId xmlns:a16="http://schemas.microsoft.com/office/drawing/2014/main" id="{C7CEFE00-48AF-4C8B-AEFE-B5BF177C1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591" y="2105089"/>
            <a:ext cx="563235" cy="545904"/>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DB3BE283-6ECA-4645-961E-3B443A6FDB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58" y="3781425"/>
            <a:ext cx="480168" cy="545905"/>
          </a:xfrm>
          <a:prstGeom prst="rect">
            <a:avLst/>
          </a:prstGeom>
        </p:spPr>
      </p:pic>
      <p:pic>
        <p:nvPicPr>
          <p:cNvPr id="8" name="Picture 7" descr="A picture containing drawing, airplane&#10;&#10;Description automatically generated">
            <a:extLst>
              <a:ext uri="{FF2B5EF4-FFF2-40B4-BE49-F238E27FC236}">
                <a16:creationId xmlns:a16="http://schemas.microsoft.com/office/drawing/2014/main" id="{F502A68B-EA7E-468B-8BE5-2608EAFA81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183" y="5412879"/>
            <a:ext cx="521643" cy="545905"/>
          </a:xfrm>
          <a:prstGeom prst="rect">
            <a:avLst/>
          </a:prstGeom>
        </p:spPr>
      </p:pic>
      <p:sp>
        <p:nvSpPr>
          <p:cNvPr id="10" name="TextBox 9">
            <a:extLst>
              <a:ext uri="{FF2B5EF4-FFF2-40B4-BE49-F238E27FC236}">
                <a16:creationId xmlns:a16="http://schemas.microsoft.com/office/drawing/2014/main" id="{40AC594F-A0B7-4D18-B462-8B2E1587724D}"/>
              </a:ext>
            </a:extLst>
          </p:cNvPr>
          <p:cNvSpPr txBox="1"/>
          <p:nvPr/>
        </p:nvSpPr>
        <p:spPr>
          <a:xfrm>
            <a:off x="1717828" y="1370380"/>
            <a:ext cx="2854172" cy="553998"/>
          </a:xfrm>
          <a:prstGeom prst="rect">
            <a:avLst/>
          </a:prstGeom>
          <a:noFill/>
        </p:spPr>
        <p:txBody>
          <a:bodyPr wrap="square" rtlCol="0">
            <a:spAutoFit/>
          </a:bodyPr>
          <a:lstStyle/>
          <a:p>
            <a:pPr algn="ctr"/>
            <a:r>
              <a:rPr lang="en-US" sz="3000" b="1">
                <a:solidFill>
                  <a:schemeClr val="bg1"/>
                </a:solidFill>
                <a:highlight>
                  <a:srgbClr val="000000"/>
                </a:highlight>
              </a:rPr>
              <a:t>Price</a:t>
            </a:r>
          </a:p>
        </p:txBody>
      </p:sp>
      <p:sp>
        <p:nvSpPr>
          <p:cNvPr id="11" name="TextBox 10">
            <a:extLst>
              <a:ext uri="{FF2B5EF4-FFF2-40B4-BE49-F238E27FC236}">
                <a16:creationId xmlns:a16="http://schemas.microsoft.com/office/drawing/2014/main" id="{D865A435-4410-43D5-8A43-F11530C68D0E}"/>
              </a:ext>
            </a:extLst>
          </p:cNvPr>
          <p:cNvSpPr txBox="1"/>
          <p:nvPr/>
        </p:nvSpPr>
        <p:spPr>
          <a:xfrm>
            <a:off x="6918791" y="1310872"/>
            <a:ext cx="2854172" cy="553998"/>
          </a:xfrm>
          <a:prstGeom prst="rect">
            <a:avLst/>
          </a:prstGeom>
          <a:noFill/>
        </p:spPr>
        <p:txBody>
          <a:bodyPr wrap="square" rtlCol="0">
            <a:spAutoFit/>
          </a:bodyPr>
          <a:lstStyle/>
          <a:p>
            <a:pPr algn="ctr"/>
            <a:r>
              <a:rPr lang="en-US" sz="3000" b="1">
                <a:solidFill>
                  <a:schemeClr val="bg1"/>
                </a:solidFill>
                <a:highlight>
                  <a:srgbClr val="000000"/>
                </a:highlight>
              </a:rPr>
              <a:t>Promotion</a:t>
            </a:r>
          </a:p>
        </p:txBody>
      </p:sp>
      <p:graphicFrame>
        <p:nvGraphicFramePr>
          <p:cNvPr id="12" name="Diagram 11">
            <a:extLst>
              <a:ext uri="{FF2B5EF4-FFF2-40B4-BE49-F238E27FC236}">
                <a16:creationId xmlns:a16="http://schemas.microsoft.com/office/drawing/2014/main" id="{1DDB9160-9771-48DC-9207-D8DD624C38DE}"/>
              </a:ext>
            </a:extLst>
          </p:cNvPr>
          <p:cNvGraphicFramePr/>
          <p:nvPr>
            <p:extLst>
              <p:ext uri="{D42A27DB-BD31-4B8C-83A1-F6EECF244321}">
                <p14:modId xmlns:p14="http://schemas.microsoft.com/office/powerpoint/2010/main" val="4122050739"/>
              </p:ext>
            </p:extLst>
          </p:nvPr>
        </p:nvGraphicFramePr>
        <p:xfrm>
          <a:off x="6431973" y="2078182"/>
          <a:ext cx="3792682" cy="36233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3" name="Rectangle 12">
            <a:extLst>
              <a:ext uri="{FF2B5EF4-FFF2-40B4-BE49-F238E27FC236}">
                <a16:creationId xmlns:a16="http://schemas.microsoft.com/office/drawing/2014/main" id="{A04DA6D9-BB90-461B-A6A6-40DB38555531}"/>
              </a:ext>
            </a:extLst>
          </p:cNvPr>
          <p:cNvSpPr/>
          <p:nvPr/>
        </p:nvSpPr>
        <p:spPr>
          <a:xfrm>
            <a:off x="198397" y="293286"/>
            <a:ext cx="9275488"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6 decisions</a:t>
            </a:r>
            <a:endParaRPr lang="en-IN" sz="3600"/>
          </a:p>
        </p:txBody>
      </p:sp>
      <p:sp>
        <p:nvSpPr>
          <p:cNvPr id="14" name="Slide Number Placeholder 4">
            <a:extLst>
              <a:ext uri="{FF2B5EF4-FFF2-40B4-BE49-F238E27FC236}">
                <a16:creationId xmlns:a16="http://schemas.microsoft.com/office/drawing/2014/main" id="{C34787E8-9C6D-48C8-9D11-15332198D20E}"/>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41</a:t>
            </a:fld>
            <a:endParaRPr lang="en-US"/>
          </a:p>
        </p:txBody>
      </p:sp>
    </p:spTree>
    <p:extLst>
      <p:ext uri="{BB962C8B-B14F-4D97-AF65-F5344CB8AC3E}">
        <p14:creationId xmlns:p14="http://schemas.microsoft.com/office/powerpoint/2010/main" val="3242644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FDD6BCF-BE51-439B-9906-F14536DE6D45}"/>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2" name="Rectangle 1">
            <a:extLst>
              <a:ext uri="{FF2B5EF4-FFF2-40B4-BE49-F238E27FC236}">
                <a16:creationId xmlns:a16="http://schemas.microsoft.com/office/drawing/2014/main" id="{7A5DE98F-3A9B-42F6-8506-04DF419DF24E}"/>
              </a:ext>
            </a:extLst>
          </p:cNvPr>
          <p:cNvSpPr/>
          <p:nvPr/>
        </p:nvSpPr>
        <p:spPr>
          <a:xfrm>
            <a:off x="0" y="1402080"/>
            <a:ext cx="6477000" cy="5831134"/>
          </a:xfrm>
          <a:prstGeom prst="rect">
            <a:avLst/>
          </a:prstGeom>
          <a:solidFill>
            <a:schemeClr val="accent1">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 </a:t>
            </a:r>
            <a:r>
              <a:rPr lang="en-US" sz="2600">
                <a:solidFill>
                  <a:schemeClr val="bg1"/>
                </a:solidFill>
              </a:rPr>
              <a:t>What went correct?</a:t>
            </a:r>
          </a:p>
          <a:p>
            <a:endParaRPr lang="en-US"/>
          </a:p>
          <a:p>
            <a:pPr algn="ctr"/>
            <a:endParaRPr lang="en-US" sz="2600"/>
          </a:p>
          <a:p>
            <a:pPr algn="ctr"/>
            <a:endParaRPr lang="en-US" sz="2600"/>
          </a:p>
          <a:p>
            <a:pPr algn="ctr"/>
            <a:endParaRPr lang="en-US" sz="2600"/>
          </a:p>
          <a:p>
            <a:pPr algn="ctr"/>
            <a:r>
              <a:rPr lang="en-US" sz="2600"/>
              <a:t>						</a:t>
            </a:r>
          </a:p>
          <a:p>
            <a:pPr algn="ctr"/>
            <a:endParaRPr lang="en-US" sz="2600"/>
          </a:p>
          <a:p>
            <a:pPr algn="ctr"/>
            <a:endParaRPr lang="en-US" sz="2600"/>
          </a:p>
          <a:p>
            <a:pPr marL="457200" indent="-457200">
              <a:buFont typeface="Arial" panose="020B0604020202020204" pitchFamily="34" charset="0"/>
              <a:buChar char="•"/>
            </a:pPr>
            <a:r>
              <a:rPr lang="en-US">
                <a:solidFill>
                  <a:schemeClr val="bg1"/>
                </a:solidFill>
              </a:rPr>
              <a:t>Bolt </a:t>
            </a:r>
            <a:r>
              <a:rPr lang="en-US" err="1">
                <a:solidFill>
                  <a:schemeClr val="bg1"/>
                </a:solidFill>
              </a:rPr>
              <a:t>Elegna</a:t>
            </a:r>
            <a:r>
              <a:rPr lang="en-US">
                <a:solidFill>
                  <a:schemeClr val="bg1"/>
                </a:solidFill>
              </a:rPr>
              <a:t> Max had the Highest ad judgement rating(100) in Paris</a:t>
            </a:r>
          </a:p>
          <a:p>
            <a:pPr algn="ctr"/>
            <a:endParaRPr lang="en-US" sz="2600"/>
          </a:p>
          <a:p>
            <a:pPr algn="ctr"/>
            <a:endParaRPr lang="en-US" sz="2600"/>
          </a:p>
          <a:p>
            <a:pPr algn="ctr"/>
            <a:endParaRPr lang="en-US" sz="2600"/>
          </a:p>
          <a:p>
            <a:pPr algn="ctr"/>
            <a:endParaRPr lang="en-US" sz="2600"/>
          </a:p>
          <a:p>
            <a:pPr algn="ctr"/>
            <a:endParaRPr lang="en-US" sz="2600"/>
          </a:p>
        </p:txBody>
      </p:sp>
      <p:sp>
        <p:nvSpPr>
          <p:cNvPr id="6" name="Rectangle 5">
            <a:extLst>
              <a:ext uri="{FF2B5EF4-FFF2-40B4-BE49-F238E27FC236}">
                <a16:creationId xmlns:a16="http://schemas.microsoft.com/office/drawing/2014/main" id="{F7676921-1EB0-4A41-83E7-20B0438017CE}"/>
              </a:ext>
            </a:extLst>
          </p:cNvPr>
          <p:cNvSpPr/>
          <p:nvPr/>
        </p:nvSpPr>
        <p:spPr>
          <a:xfrm>
            <a:off x="6477000" y="1402080"/>
            <a:ext cx="4211638" cy="583113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 What went wrong?</a:t>
            </a:r>
          </a:p>
          <a:p>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p:txBody>
      </p:sp>
      <p:sp>
        <p:nvSpPr>
          <p:cNvPr id="7" name="TextBox 6">
            <a:extLst>
              <a:ext uri="{FF2B5EF4-FFF2-40B4-BE49-F238E27FC236}">
                <a16:creationId xmlns:a16="http://schemas.microsoft.com/office/drawing/2014/main" id="{8748D927-EB6D-455D-952A-938B6A339DF5}"/>
              </a:ext>
            </a:extLst>
          </p:cNvPr>
          <p:cNvSpPr txBox="1"/>
          <p:nvPr/>
        </p:nvSpPr>
        <p:spPr>
          <a:xfrm>
            <a:off x="0" y="2038586"/>
            <a:ext cx="64770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Approximately 6 products had the highest price judgement in all the target segments.</a:t>
            </a:r>
          </a:p>
          <a:p>
            <a:endParaRPr lang="en-US"/>
          </a:p>
        </p:txBody>
      </p:sp>
      <p:sp>
        <p:nvSpPr>
          <p:cNvPr id="15" name="TextBox 14">
            <a:extLst>
              <a:ext uri="{FF2B5EF4-FFF2-40B4-BE49-F238E27FC236}">
                <a16:creationId xmlns:a16="http://schemas.microsoft.com/office/drawing/2014/main" id="{83C46152-075F-417E-8819-BE9041FDE73C}"/>
              </a:ext>
            </a:extLst>
          </p:cNvPr>
          <p:cNvSpPr txBox="1"/>
          <p:nvPr/>
        </p:nvSpPr>
        <p:spPr>
          <a:xfrm>
            <a:off x="6477000" y="2045861"/>
            <a:ext cx="4055973" cy="3416320"/>
          </a:xfrm>
          <a:prstGeom prst="rect">
            <a:avLst/>
          </a:prstGeom>
          <a:noFill/>
        </p:spPr>
        <p:txBody>
          <a:bodyPr wrap="square" rtlCol="0" anchor="ctr">
            <a:spAutoFit/>
          </a:bodyPr>
          <a:lstStyle/>
          <a:p>
            <a:pPr marL="285750" indent="-285750">
              <a:buFont typeface="Arial" panose="020B0604020202020204" pitchFamily="34" charset="0"/>
              <a:buChar char="•"/>
            </a:pPr>
            <a:r>
              <a:rPr lang="en-US" b="1">
                <a:solidFill>
                  <a:schemeClr val="bg1"/>
                </a:solidFill>
              </a:rPr>
              <a:t>Financial Performance</a:t>
            </a:r>
          </a:p>
          <a:p>
            <a:r>
              <a:rPr lang="en-US" b="1">
                <a:solidFill>
                  <a:schemeClr val="bg1"/>
                </a:solidFill>
              </a:rPr>
              <a:t>      </a:t>
            </a:r>
            <a:r>
              <a:rPr lang="en-US">
                <a:solidFill>
                  <a:schemeClr val="bg1"/>
                </a:solidFill>
              </a:rPr>
              <a:t>W</a:t>
            </a:r>
            <a:r>
              <a:rPr lang="en-US">
                <a:solidFill>
                  <a:schemeClr val="bg1"/>
                </a:solidFill>
                <a:ea typeface="+mn-lt"/>
                <a:cs typeface="+mn-lt"/>
              </a:rPr>
              <a:t>e failed to channelize relationship </a:t>
            </a:r>
          </a:p>
          <a:p>
            <a:r>
              <a:rPr lang="en-US">
                <a:solidFill>
                  <a:schemeClr val="bg1"/>
                </a:solidFill>
                <a:ea typeface="+mn-lt"/>
                <a:cs typeface="+mn-lt"/>
              </a:rPr>
              <a:t>      with customers, because we </a:t>
            </a:r>
          </a:p>
          <a:p>
            <a:r>
              <a:rPr lang="en-US">
                <a:solidFill>
                  <a:schemeClr val="bg1"/>
                </a:solidFill>
                <a:ea typeface="+mn-lt"/>
                <a:cs typeface="+mn-lt"/>
              </a:rPr>
              <a:t>      introduced constantly new products, </a:t>
            </a:r>
          </a:p>
          <a:p>
            <a:r>
              <a:rPr lang="en-US">
                <a:solidFill>
                  <a:schemeClr val="bg1"/>
                </a:solidFill>
                <a:ea typeface="+mn-lt"/>
                <a:cs typeface="+mn-lt"/>
              </a:rPr>
              <a:t>      giving no stability to our customers.</a:t>
            </a:r>
            <a:endParaRPr lang="en-US">
              <a:solidFill>
                <a:schemeClr val="bg1"/>
              </a:solidFill>
              <a:cs typeface="Calibri"/>
            </a:endParaRPr>
          </a:p>
          <a:p>
            <a:endParaRPr lang="en-US" b="1">
              <a:solidFill>
                <a:schemeClr val="bg1"/>
              </a:solidFill>
              <a:cs typeface="Calibri"/>
            </a:endParaRPr>
          </a:p>
          <a:p>
            <a:pPr marL="285750" indent="-285750">
              <a:buFont typeface="Arial" panose="020B0604020202020204" pitchFamily="34" charset="0"/>
              <a:buChar char="•"/>
            </a:pPr>
            <a:r>
              <a:rPr lang="en-US" b="1">
                <a:solidFill>
                  <a:schemeClr val="bg1"/>
                </a:solidFill>
              </a:rPr>
              <a:t>Total Sales                                        </a:t>
            </a:r>
            <a:r>
              <a:rPr lang="en-US">
                <a:solidFill>
                  <a:schemeClr val="bg1"/>
                </a:solidFill>
              </a:rPr>
              <a:t>Decreased number of units sold resulted in downfall of revenue. Lack of stability in brands, focus shifted from other target segments to primary target segments.</a:t>
            </a:r>
          </a:p>
        </p:txBody>
      </p:sp>
      <p:pic>
        <p:nvPicPr>
          <p:cNvPr id="14" name="Picture 13">
            <a:extLst>
              <a:ext uri="{FF2B5EF4-FFF2-40B4-BE49-F238E27FC236}">
                <a16:creationId xmlns:a16="http://schemas.microsoft.com/office/drawing/2014/main" id="{CA9E4EF5-11FA-4BD1-A43B-6468FD666957}"/>
              </a:ext>
            </a:extLst>
          </p:cNvPr>
          <p:cNvPicPr>
            <a:picLocks noChangeAspect="1"/>
          </p:cNvPicPr>
          <p:nvPr/>
        </p:nvPicPr>
        <p:blipFill>
          <a:blip r:embed="rId2"/>
          <a:stretch>
            <a:fillRect/>
          </a:stretch>
        </p:blipFill>
        <p:spPr>
          <a:xfrm>
            <a:off x="1140807" y="5107938"/>
            <a:ext cx="3894383" cy="1429659"/>
          </a:xfrm>
          <a:prstGeom prst="rect">
            <a:avLst/>
          </a:prstGeom>
        </p:spPr>
      </p:pic>
      <p:grpSp>
        <p:nvGrpSpPr>
          <p:cNvPr id="22" name="Group 21">
            <a:extLst>
              <a:ext uri="{FF2B5EF4-FFF2-40B4-BE49-F238E27FC236}">
                <a16:creationId xmlns:a16="http://schemas.microsoft.com/office/drawing/2014/main" id="{E0F0BC59-3434-4B92-8050-AFCBD93F3D28}"/>
              </a:ext>
            </a:extLst>
          </p:cNvPr>
          <p:cNvGrpSpPr/>
          <p:nvPr/>
        </p:nvGrpSpPr>
        <p:grpSpPr>
          <a:xfrm>
            <a:off x="1213956" y="2688174"/>
            <a:ext cx="3752850" cy="1833242"/>
            <a:chOff x="298423" y="2590024"/>
            <a:chExt cx="3752850" cy="1833242"/>
          </a:xfrm>
        </p:grpSpPr>
        <p:pic>
          <p:nvPicPr>
            <p:cNvPr id="19" name="Picture 18">
              <a:extLst>
                <a:ext uri="{FF2B5EF4-FFF2-40B4-BE49-F238E27FC236}">
                  <a16:creationId xmlns:a16="http://schemas.microsoft.com/office/drawing/2014/main" id="{C7CED6F4-BADF-4ED8-A641-73DCD5F2D61A}"/>
                </a:ext>
              </a:extLst>
            </p:cNvPr>
            <p:cNvPicPr>
              <a:picLocks noChangeAspect="1"/>
            </p:cNvPicPr>
            <p:nvPr/>
          </p:nvPicPr>
          <p:blipFill rotWithShape="1">
            <a:blip r:embed="rId3"/>
            <a:srcRect l="-1" r="631" b="2317"/>
            <a:stretch/>
          </p:blipFill>
          <p:spPr>
            <a:xfrm>
              <a:off x="298423" y="2590024"/>
              <a:ext cx="3748087" cy="772258"/>
            </a:xfrm>
            <a:prstGeom prst="rect">
              <a:avLst/>
            </a:prstGeom>
          </p:spPr>
        </p:pic>
        <p:pic>
          <p:nvPicPr>
            <p:cNvPr id="20" name="Picture 19">
              <a:extLst>
                <a:ext uri="{FF2B5EF4-FFF2-40B4-BE49-F238E27FC236}">
                  <a16:creationId xmlns:a16="http://schemas.microsoft.com/office/drawing/2014/main" id="{18113EF6-032A-4001-92FC-BE3DEC02A36A}"/>
                </a:ext>
              </a:extLst>
            </p:cNvPr>
            <p:cNvPicPr>
              <a:picLocks noChangeAspect="1"/>
            </p:cNvPicPr>
            <p:nvPr/>
          </p:nvPicPr>
          <p:blipFill>
            <a:blip r:embed="rId4"/>
            <a:stretch>
              <a:fillRect/>
            </a:stretch>
          </p:blipFill>
          <p:spPr>
            <a:xfrm>
              <a:off x="298423" y="3364136"/>
              <a:ext cx="3752850" cy="723900"/>
            </a:xfrm>
            <a:prstGeom prst="rect">
              <a:avLst/>
            </a:prstGeom>
          </p:spPr>
        </p:pic>
        <p:pic>
          <p:nvPicPr>
            <p:cNvPr id="21" name="Picture 20">
              <a:extLst>
                <a:ext uri="{FF2B5EF4-FFF2-40B4-BE49-F238E27FC236}">
                  <a16:creationId xmlns:a16="http://schemas.microsoft.com/office/drawing/2014/main" id="{5D62C8C4-F970-426E-B92E-C6B2C0B6ED3D}"/>
                </a:ext>
              </a:extLst>
            </p:cNvPr>
            <p:cNvPicPr>
              <a:picLocks noChangeAspect="1"/>
            </p:cNvPicPr>
            <p:nvPr/>
          </p:nvPicPr>
          <p:blipFill>
            <a:blip r:embed="rId5"/>
            <a:stretch>
              <a:fillRect/>
            </a:stretch>
          </p:blipFill>
          <p:spPr>
            <a:xfrm>
              <a:off x="303185" y="4089891"/>
              <a:ext cx="3743325" cy="333375"/>
            </a:xfrm>
            <a:prstGeom prst="rect">
              <a:avLst/>
            </a:prstGeom>
          </p:spPr>
        </p:pic>
      </p:grpSp>
      <p:sp>
        <p:nvSpPr>
          <p:cNvPr id="16" name="Rectangle 15">
            <a:extLst>
              <a:ext uri="{FF2B5EF4-FFF2-40B4-BE49-F238E27FC236}">
                <a16:creationId xmlns:a16="http://schemas.microsoft.com/office/drawing/2014/main" id="{F1B5272B-ACA7-4E9C-884A-20EDD5E940B1}"/>
              </a:ext>
            </a:extLst>
          </p:cNvPr>
          <p:cNvSpPr/>
          <p:nvPr/>
        </p:nvSpPr>
        <p:spPr>
          <a:xfrm>
            <a:off x="55013" y="107672"/>
            <a:ext cx="9823587" cy="707886"/>
          </a:xfrm>
          <a:prstGeom prst="rect">
            <a:avLst/>
          </a:prstGeom>
        </p:spPr>
        <p:txBody>
          <a:bodyPr wrap="none">
            <a:spAutoFit/>
          </a:bodyPr>
          <a:lstStyle/>
          <a:p>
            <a:r>
              <a:rPr lang="en-US" sz="4000" b="1">
                <a:solidFill>
                  <a:srgbClr val="FFFFFF"/>
                </a:solidFill>
                <a:highlight>
                  <a:srgbClr val="000000"/>
                </a:highlight>
              </a:rPr>
              <a:t>Marketing Strategy 4P’s |</a:t>
            </a:r>
            <a:r>
              <a:rPr lang="en-US" b="1">
                <a:solidFill>
                  <a:srgbClr val="FFFFFF"/>
                </a:solidFill>
                <a:highlight>
                  <a:srgbClr val="000000"/>
                </a:highlight>
              </a:rPr>
              <a:t> </a:t>
            </a:r>
            <a:r>
              <a:rPr lang="en-US" sz="3600">
                <a:solidFill>
                  <a:schemeClr val="bg1"/>
                </a:solidFill>
                <a:highlight>
                  <a:srgbClr val="000000"/>
                </a:highlight>
                <a:latin typeface="Calibri" panose="020F0502020204030204" pitchFamily="34" charset="0"/>
                <a:cs typeface="Calibri" panose="020F0502020204030204" pitchFamily="34" charset="0"/>
              </a:rPr>
              <a:t>Quarter 6 Implications</a:t>
            </a:r>
          </a:p>
        </p:txBody>
      </p:sp>
      <p:sp>
        <p:nvSpPr>
          <p:cNvPr id="17" name="Slide Number Placeholder 4">
            <a:extLst>
              <a:ext uri="{FF2B5EF4-FFF2-40B4-BE49-F238E27FC236}">
                <a16:creationId xmlns:a16="http://schemas.microsoft.com/office/drawing/2014/main" id="{4BB54C21-4259-415B-9062-7C0CA6BBD1D4}"/>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42</a:t>
            </a:fld>
            <a:endParaRPr lang="en-US"/>
          </a:p>
        </p:txBody>
      </p:sp>
    </p:spTree>
    <p:extLst>
      <p:ext uri="{BB962C8B-B14F-4D97-AF65-F5344CB8AC3E}">
        <p14:creationId xmlns:p14="http://schemas.microsoft.com/office/powerpoint/2010/main" val="2724479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contrast="-12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58D6-A569-41BA-BC55-E6BC987480CC}"/>
              </a:ext>
            </a:extLst>
          </p:cNvPr>
          <p:cNvSpPr>
            <a:spLocks noGrp="1"/>
          </p:cNvSpPr>
          <p:nvPr>
            <p:ph type="title"/>
          </p:nvPr>
        </p:nvSpPr>
        <p:spPr/>
        <p:txBody>
          <a:bodyPr/>
          <a:lstStyle/>
          <a:p>
            <a:r>
              <a:rPr lang="en-US">
                <a:solidFill>
                  <a:schemeClr val="bg1"/>
                </a:solidFill>
              </a:rPr>
              <a:t>Financial Performance</a:t>
            </a:r>
            <a:endParaRPr lang="en-IN">
              <a:solidFill>
                <a:schemeClr val="bg1"/>
              </a:solidFill>
            </a:endParaRPr>
          </a:p>
        </p:txBody>
      </p:sp>
      <p:sp>
        <p:nvSpPr>
          <p:cNvPr id="5" name="Content Placeholder 4">
            <a:extLst>
              <a:ext uri="{FF2B5EF4-FFF2-40B4-BE49-F238E27FC236}">
                <a16:creationId xmlns:a16="http://schemas.microsoft.com/office/drawing/2014/main" id="{D04F5B81-D0B5-4C31-9E0C-27DDDDE70009}"/>
              </a:ext>
            </a:extLst>
          </p:cNvPr>
          <p:cNvSpPr>
            <a:spLocks noGrp="1"/>
          </p:cNvSpPr>
          <p:nvPr>
            <p:ph idx="1"/>
          </p:nvPr>
        </p:nvSpPr>
        <p:spPr/>
        <p:txBody>
          <a:bodyPr/>
          <a:lstStyle/>
          <a:p>
            <a:r>
              <a:rPr lang="en-US">
                <a:solidFill>
                  <a:schemeClr val="bg1"/>
                </a:solidFill>
              </a:rPr>
              <a:t>Highlights</a:t>
            </a:r>
          </a:p>
          <a:p>
            <a:endParaRPr lang="en-IN"/>
          </a:p>
        </p:txBody>
      </p:sp>
      <p:sp>
        <p:nvSpPr>
          <p:cNvPr id="3" name="Footer Placeholder 2">
            <a:extLst>
              <a:ext uri="{FF2B5EF4-FFF2-40B4-BE49-F238E27FC236}">
                <a16:creationId xmlns:a16="http://schemas.microsoft.com/office/drawing/2014/main" id="{4F88FBFC-845A-4541-9140-4D80596B64ED}"/>
              </a:ext>
            </a:extLst>
          </p:cNvPr>
          <p:cNvSpPr>
            <a:spLocks noGrp="1"/>
          </p:cNvSpPr>
          <p:nvPr>
            <p:ph type="ftr" sz="quarter" idx="11"/>
          </p:nvPr>
        </p:nvSpPr>
        <p:spPr/>
        <p:txBody>
          <a:bodyPr/>
          <a:lstStyle/>
          <a:p>
            <a:r>
              <a:rPr lang="en-US"/>
              <a:t>© Akshay.P, Amey.W, Amruta.T, Bhakti.K, Gaurav.K, Omkar.P, Shreyas.P, Vyas </a:t>
            </a:r>
          </a:p>
        </p:txBody>
      </p:sp>
      <p:sp>
        <p:nvSpPr>
          <p:cNvPr id="4" name="Slide Number Placeholder 3">
            <a:extLst>
              <a:ext uri="{FF2B5EF4-FFF2-40B4-BE49-F238E27FC236}">
                <a16:creationId xmlns:a16="http://schemas.microsoft.com/office/drawing/2014/main" id="{E200E65C-B862-430D-92AD-02522DF0EACD}"/>
              </a:ext>
            </a:extLst>
          </p:cNvPr>
          <p:cNvSpPr>
            <a:spLocks noGrp="1"/>
          </p:cNvSpPr>
          <p:nvPr>
            <p:ph type="sldNum" sz="quarter" idx="12"/>
          </p:nvPr>
        </p:nvSpPr>
        <p:spPr/>
        <p:txBody>
          <a:bodyPr/>
          <a:lstStyle/>
          <a:p>
            <a:fld id="{C12EB1E7-AF53-4536-BB4D-77A5DBC7F025}" type="slidenum">
              <a:rPr lang="en-US" smtClean="0"/>
              <a:t>43</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CBAD364E-58E1-4B71-AD37-1E699ED1C407}"/>
                  </a:ext>
                </a:extLst>
              </p:cNvPr>
              <p:cNvGraphicFramePr>
                <a:graphicFrameLocks noChangeAspect="1"/>
              </p:cNvGraphicFramePr>
              <p:nvPr>
                <p:extLst>
                  <p:ext uri="{D42A27DB-BD31-4B8C-83A1-F6EECF244321}">
                    <p14:modId xmlns:p14="http://schemas.microsoft.com/office/powerpoint/2010/main" val="908061659"/>
                  </p:ext>
                </p:extLst>
              </p:nvPr>
            </p:nvGraphicFramePr>
            <p:xfrm flipV="1">
              <a:off x="3986468" y="2285849"/>
              <a:ext cx="84789" cy="59993"/>
            </p:xfrm>
            <a:graphic>
              <a:graphicData uri="http://schemas.microsoft.com/office/powerpoint/2016/slidezoom">
                <pslz:sldZm>
                  <pslz:sldZmObj sldId="422" cId="599078907">
                    <pslz:zmPr id="{FD0C01F8-EDFA-4907-89C9-65619AA8EB5B}" returnToParent="0" transitionDur="1000">
                      <p166:blipFill xmlns:p166="http://schemas.microsoft.com/office/powerpoint/2016/6/main">
                        <a:blip r:embed="rId4"/>
                        <a:stretch>
                          <a:fillRect/>
                        </a:stretch>
                      </p166:blipFill>
                      <p166:spPr xmlns:p166="http://schemas.microsoft.com/office/powerpoint/2016/6/main">
                        <a:xfrm flipV="1">
                          <a:off x="0" y="0"/>
                          <a:ext cx="84789" cy="59993"/>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CBAD364E-58E1-4B71-AD37-1E699ED1C407}"/>
                  </a:ext>
                </a:extLst>
              </p:cNvPr>
              <p:cNvPicPr>
                <a:picLocks noGrp="1" noRot="1" noChangeAspect="1" noMove="1" noResize="1" noEditPoints="1" noAdjustHandles="1" noChangeArrowheads="1" noChangeShapeType="1"/>
              </p:cNvPicPr>
              <p:nvPr/>
            </p:nvPicPr>
            <p:blipFill>
              <a:blip r:embed="rId4"/>
              <a:stretch>
                <a:fillRect/>
              </a:stretch>
            </p:blipFill>
            <p:spPr>
              <a:xfrm flipV="1">
                <a:off x="3986468" y="2285849"/>
                <a:ext cx="84789" cy="59993"/>
              </a:xfrm>
              <a:prstGeom prst="rect">
                <a:avLst/>
              </a:prstGeom>
              <a:ln w="3175">
                <a:solidFill>
                  <a:prstClr val="ltGray"/>
                </a:solidFill>
              </a:ln>
            </p:spPr>
          </p:pic>
        </mc:Fallback>
      </mc:AlternateContent>
    </p:spTree>
    <p:extLst>
      <p:ext uri="{BB962C8B-B14F-4D97-AF65-F5344CB8AC3E}">
        <p14:creationId xmlns:p14="http://schemas.microsoft.com/office/powerpoint/2010/main" val="358547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EBD9DE-8A2D-47E4-9F83-5947670B0B78}"/>
              </a:ext>
            </a:extLst>
          </p:cNvPr>
          <p:cNvSpPr txBox="1">
            <a:spLocks/>
          </p:cNvSpPr>
          <p:nvPr/>
        </p:nvSpPr>
        <p:spPr>
          <a:xfrm>
            <a:off x="267216" y="218001"/>
            <a:ext cx="9218950" cy="1250212"/>
          </a:xfrm>
          <a:prstGeom prst="rect">
            <a:avLst/>
          </a:prstGeom>
        </p:spPr>
        <p:txBody>
          <a:bodyPr vert="horz" lIns="91440" tIns="45720" rIns="91440" bIns="45720" rtlCol="0" anchor="ctr">
            <a:normAutofit fontScale="92500" lnSpcReduction="10000"/>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GB" sz="4700" b="1">
                <a:solidFill>
                  <a:schemeClr val="bg1"/>
                </a:solidFill>
                <a:highlight>
                  <a:srgbClr val="000000"/>
                </a:highlight>
                <a:latin typeface="+mn-lt"/>
              </a:rPr>
              <a:t>Financial Performance</a:t>
            </a:r>
          </a:p>
          <a:p>
            <a:r>
              <a:rPr lang="en-GB" sz="4700" b="1">
                <a:solidFill>
                  <a:schemeClr val="bg1"/>
                </a:solidFill>
                <a:highlight>
                  <a:srgbClr val="000000"/>
                </a:highlight>
                <a:latin typeface="+mn-lt"/>
              </a:rPr>
              <a:t>Highlights</a:t>
            </a:r>
            <a:endParaRPr lang="en-GB" sz="4700" b="1">
              <a:solidFill>
                <a:schemeClr val="bg1"/>
              </a:solidFill>
              <a:highlight>
                <a:srgbClr val="000000"/>
              </a:highlight>
              <a:latin typeface="+mn-lt"/>
              <a:cs typeface="Calibri"/>
            </a:endParaRPr>
          </a:p>
        </p:txBody>
      </p:sp>
      <p:sp>
        <p:nvSpPr>
          <p:cNvPr id="13" name="Rectangle 12">
            <a:extLst>
              <a:ext uri="{FF2B5EF4-FFF2-40B4-BE49-F238E27FC236}">
                <a16:creationId xmlns:a16="http://schemas.microsoft.com/office/drawing/2014/main" id="{399E09CE-3558-4152-9FD1-D8C213806E60}"/>
              </a:ext>
            </a:extLst>
          </p:cNvPr>
          <p:cNvSpPr/>
          <p:nvPr/>
        </p:nvSpPr>
        <p:spPr>
          <a:xfrm>
            <a:off x="890796" y="7856224"/>
            <a:ext cx="8907046" cy="762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37621DE9-E0F3-45CC-83A4-6A778D8AE5DE}"/>
              </a:ext>
            </a:extLst>
          </p:cNvPr>
          <p:cNvSpPr>
            <a:spLocks noGrp="1"/>
          </p:cNvSpPr>
          <p:nvPr>
            <p:ph type="ftr" sz="quarter" idx="11"/>
          </p:nvPr>
        </p:nvSpPr>
        <p:spPr>
          <a:xfrm>
            <a:off x="0" y="7233214"/>
            <a:ext cx="4572000" cy="329636"/>
          </a:xfrm>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15" name="Slide Number Placeholder 4">
            <a:extLst>
              <a:ext uri="{FF2B5EF4-FFF2-40B4-BE49-F238E27FC236}">
                <a16:creationId xmlns:a16="http://schemas.microsoft.com/office/drawing/2014/main" id="{4EC1ACA8-D452-4A87-B739-8398A0CCC13E}"/>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44</a:t>
            </a:fld>
            <a:endParaRPr lang="en-US"/>
          </a:p>
        </p:txBody>
      </p:sp>
      <p:grpSp>
        <p:nvGrpSpPr>
          <p:cNvPr id="2" name="Group 1">
            <a:extLst>
              <a:ext uri="{FF2B5EF4-FFF2-40B4-BE49-F238E27FC236}">
                <a16:creationId xmlns:a16="http://schemas.microsoft.com/office/drawing/2014/main" id="{5E259F1E-4D2A-4B3D-BA37-87758AB6A03E}"/>
              </a:ext>
            </a:extLst>
          </p:cNvPr>
          <p:cNvGrpSpPr/>
          <p:nvPr/>
        </p:nvGrpSpPr>
        <p:grpSpPr>
          <a:xfrm>
            <a:off x="404376" y="2274285"/>
            <a:ext cx="9218950" cy="1042299"/>
            <a:chOff x="404376" y="2274285"/>
            <a:chExt cx="9218950" cy="1042299"/>
          </a:xfrm>
        </p:grpSpPr>
        <p:sp>
          <p:nvSpPr>
            <p:cNvPr id="7" name="Rectangle 6">
              <a:extLst>
                <a:ext uri="{FF2B5EF4-FFF2-40B4-BE49-F238E27FC236}">
                  <a16:creationId xmlns:a16="http://schemas.microsoft.com/office/drawing/2014/main" id="{68BFCEEC-2758-4992-8AE1-A32B7A2C4F3C}"/>
                </a:ext>
              </a:extLst>
            </p:cNvPr>
            <p:cNvSpPr/>
            <p:nvPr/>
          </p:nvSpPr>
          <p:spPr>
            <a:xfrm>
              <a:off x="1295172" y="2274285"/>
              <a:ext cx="8328154" cy="10422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t>Substantial growth in revenue, expenses &amp; profits</a:t>
              </a:r>
              <a:r>
                <a:rPr lang="en-GB" sz="1400">
                  <a:latin typeface="Calibri Light" panose="020F0302020204030204"/>
                </a:rPr>
                <a:t>. Maximum revenue growth started in Q3 survived until Q4. Even a negative growth of revenue in Q6 brought in a substantial amount of revenue highlighting the need for concentration on unexplored market.</a:t>
              </a:r>
              <a:endParaRPr lang="en-US" sz="1400"/>
            </a:p>
          </p:txBody>
        </p:sp>
        <p:pic>
          <p:nvPicPr>
            <p:cNvPr id="17" name="Graphic 16" descr="Bar graph with upward trend">
              <a:extLst>
                <a:ext uri="{FF2B5EF4-FFF2-40B4-BE49-F238E27FC236}">
                  <a16:creationId xmlns:a16="http://schemas.microsoft.com/office/drawing/2014/main" id="{D80C8181-E620-4959-8FFA-F6CFB61F0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4376" y="2413276"/>
              <a:ext cx="812641" cy="812641"/>
            </a:xfrm>
            <a:prstGeom prst="rect">
              <a:avLst/>
            </a:prstGeom>
          </p:spPr>
        </p:pic>
      </p:grpSp>
      <p:grpSp>
        <p:nvGrpSpPr>
          <p:cNvPr id="3" name="Group 2">
            <a:extLst>
              <a:ext uri="{FF2B5EF4-FFF2-40B4-BE49-F238E27FC236}">
                <a16:creationId xmlns:a16="http://schemas.microsoft.com/office/drawing/2014/main" id="{A61B7722-8E4C-4C73-950A-40175ED8E89A}"/>
              </a:ext>
            </a:extLst>
          </p:cNvPr>
          <p:cNvGrpSpPr/>
          <p:nvPr/>
        </p:nvGrpSpPr>
        <p:grpSpPr>
          <a:xfrm>
            <a:off x="404376" y="3455922"/>
            <a:ext cx="9218950" cy="914400"/>
            <a:chOff x="404376" y="3455922"/>
            <a:chExt cx="9218950" cy="914400"/>
          </a:xfrm>
        </p:grpSpPr>
        <p:sp>
          <p:nvSpPr>
            <p:cNvPr id="9" name="Rectangle 8">
              <a:extLst>
                <a:ext uri="{FF2B5EF4-FFF2-40B4-BE49-F238E27FC236}">
                  <a16:creationId xmlns:a16="http://schemas.microsoft.com/office/drawing/2014/main" id="{FBB004C9-F98B-4036-90AF-74E076998DCD}"/>
                </a:ext>
              </a:extLst>
            </p:cNvPr>
            <p:cNvSpPr/>
            <p:nvPr/>
          </p:nvSpPr>
          <p:spPr>
            <a:xfrm>
              <a:off x="1295172" y="3513135"/>
              <a:ext cx="8328154" cy="762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latin typeface="Calibri Light" panose="020F0302020204030204"/>
                </a:rPr>
                <a:t>Robust financial health with very strong</a:t>
              </a:r>
              <a:r>
                <a:rPr lang="en-GB" sz="1400"/>
                <a:t> </a:t>
              </a:r>
              <a:r>
                <a:rPr lang="en-GB" sz="1400">
                  <a:latin typeface="Calibri Light" panose="020F0302020204030204"/>
                </a:rPr>
                <a:t>balance sheet each quarter with</a:t>
              </a:r>
              <a:r>
                <a:rPr lang="en-GB" sz="1400"/>
                <a:t> </a:t>
              </a:r>
              <a:r>
                <a:rPr lang="en-GB" sz="1400">
                  <a:latin typeface="Calibri Light" panose="020F0302020204030204"/>
                </a:rPr>
                <a:t>zero debt and</a:t>
              </a:r>
              <a:r>
                <a:rPr lang="en-GB" sz="1400"/>
                <a:t> </a:t>
              </a:r>
              <a:r>
                <a:rPr lang="en-GB" sz="1400">
                  <a:latin typeface="Calibri Light" panose="020F0302020204030204"/>
                </a:rPr>
                <a:t>a cumulative</a:t>
              </a:r>
              <a:r>
                <a:rPr lang="en-GB" sz="1400"/>
                <a:t> net profit of $27.5 </a:t>
              </a:r>
              <a:r>
                <a:rPr lang="en-GB" sz="1400">
                  <a:latin typeface="Calibri Light" panose="020F0302020204030204"/>
                </a:rPr>
                <a:t>million by Q6 indicating need for further penetration in the market</a:t>
              </a:r>
              <a:endParaRPr lang="en-US" sz="1400"/>
            </a:p>
          </p:txBody>
        </p:sp>
        <p:pic>
          <p:nvPicPr>
            <p:cNvPr id="19" name="Graphic 18" descr="Heart with pulse">
              <a:extLst>
                <a:ext uri="{FF2B5EF4-FFF2-40B4-BE49-F238E27FC236}">
                  <a16:creationId xmlns:a16="http://schemas.microsoft.com/office/drawing/2014/main" id="{7630239B-1408-45D8-8598-0BF0A3BBC9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376" y="3455922"/>
              <a:ext cx="914400" cy="914400"/>
            </a:xfrm>
            <a:prstGeom prst="rect">
              <a:avLst/>
            </a:prstGeom>
          </p:spPr>
        </p:pic>
      </p:grpSp>
      <p:grpSp>
        <p:nvGrpSpPr>
          <p:cNvPr id="4" name="Group 3">
            <a:extLst>
              <a:ext uri="{FF2B5EF4-FFF2-40B4-BE49-F238E27FC236}">
                <a16:creationId xmlns:a16="http://schemas.microsoft.com/office/drawing/2014/main" id="{316ACC51-77F8-4B1C-8D8E-2AEB45D2E657}"/>
              </a:ext>
            </a:extLst>
          </p:cNvPr>
          <p:cNvGrpSpPr/>
          <p:nvPr/>
        </p:nvGrpSpPr>
        <p:grpSpPr>
          <a:xfrm>
            <a:off x="510150" y="4499899"/>
            <a:ext cx="9135406" cy="755366"/>
            <a:chOff x="510150" y="4499899"/>
            <a:chExt cx="9135406" cy="755366"/>
          </a:xfrm>
        </p:grpSpPr>
        <p:sp>
          <p:nvSpPr>
            <p:cNvPr id="10" name="Rectangle 9">
              <a:extLst>
                <a:ext uri="{FF2B5EF4-FFF2-40B4-BE49-F238E27FC236}">
                  <a16:creationId xmlns:a16="http://schemas.microsoft.com/office/drawing/2014/main" id="{F32BCD13-75C1-46C8-960D-C84426DCAFCF}"/>
                </a:ext>
              </a:extLst>
            </p:cNvPr>
            <p:cNvSpPr/>
            <p:nvPr/>
          </p:nvSpPr>
          <p:spPr>
            <a:xfrm>
              <a:off x="1317402" y="4499899"/>
              <a:ext cx="8328154" cy="7553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pPr>
              <a:r>
                <a:rPr lang="en-GB" sz="1400"/>
                <a:t>Highest unit sales across segments brought in </a:t>
              </a:r>
              <a:r>
                <a:rPr lang="en-GB" sz="1400">
                  <a:latin typeface="Calibri Light" panose="020F0302020204030204"/>
                </a:rPr>
                <a:t>the </a:t>
              </a:r>
              <a:r>
                <a:rPr lang="en-GB" sz="1400"/>
                <a:t>most </a:t>
              </a:r>
              <a:r>
                <a:rPr lang="en-GB" sz="1400">
                  <a:latin typeface="Calibri Light" panose="020F0302020204030204"/>
                </a:rPr>
                <a:t>revenue. Top</a:t>
              </a:r>
              <a:r>
                <a:rPr lang="en-GB" sz="1400"/>
                <a:t> 3 </a:t>
              </a:r>
              <a:r>
                <a:rPr lang="en-GB" sz="1400">
                  <a:latin typeface="Calibri Light" panose="020F0302020204030204"/>
                </a:rPr>
                <a:t>successful</a:t>
              </a:r>
              <a:r>
                <a:rPr lang="en-GB" sz="1400"/>
                <a:t> </a:t>
              </a:r>
              <a:r>
                <a:rPr lang="en-GB" sz="1400">
                  <a:latin typeface="Calibri Light" panose="020F0302020204030204"/>
                </a:rPr>
                <a:t>products, Bolt</a:t>
              </a:r>
              <a:r>
                <a:rPr lang="en-GB" sz="1400"/>
                <a:t> Ultra Max, Bolt </a:t>
              </a:r>
              <a:r>
                <a:rPr lang="en-GB" sz="1400" err="1"/>
                <a:t>Elegna</a:t>
              </a:r>
              <a:r>
                <a:rPr lang="en-GB" sz="1400"/>
                <a:t> Max, Bolt Lite Fast</a:t>
              </a:r>
              <a:r>
                <a:rPr lang="en-GB" sz="1400">
                  <a:latin typeface="Calibri Light" panose="020F0302020204030204"/>
                </a:rPr>
                <a:t> brought in most revenues with decent price margins</a:t>
              </a:r>
              <a:endParaRPr lang="en-US" sz="1400"/>
            </a:p>
          </p:txBody>
        </p:sp>
        <p:pic>
          <p:nvPicPr>
            <p:cNvPr id="21" name="Graphic 20" descr="Money">
              <a:extLst>
                <a:ext uri="{FF2B5EF4-FFF2-40B4-BE49-F238E27FC236}">
                  <a16:creationId xmlns:a16="http://schemas.microsoft.com/office/drawing/2014/main" id="{98F5E895-A406-4915-8FBE-C5DBA28228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150" y="4545619"/>
              <a:ext cx="706867" cy="706867"/>
            </a:xfrm>
            <a:prstGeom prst="rect">
              <a:avLst/>
            </a:prstGeom>
          </p:spPr>
        </p:pic>
      </p:grpSp>
      <p:grpSp>
        <p:nvGrpSpPr>
          <p:cNvPr id="5" name="Group 4">
            <a:extLst>
              <a:ext uri="{FF2B5EF4-FFF2-40B4-BE49-F238E27FC236}">
                <a16:creationId xmlns:a16="http://schemas.microsoft.com/office/drawing/2014/main" id="{0CAFDBAF-2F66-482F-BDB7-77ABF910D5D6}"/>
              </a:ext>
            </a:extLst>
          </p:cNvPr>
          <p:cNvGrpSpPr/>
          <p:nvPr/>
        </p:nvGrpSpPr>
        <p:grpSpPr>
          <a:xfrm>
            <a:off x="461651" y="5353391"/>
            <a:ext cx="9183905" cy="755366"/>
            <a:chOff x="461651" y="5353391"/>
            <a:chExt cx="9183905" cy="755366"/>
          </a:xfrm>
        </p:grpSpPr>
        <p:sp>
          <p:nvSpPr>
            <p:cNvPr id="8" name="Rectangle 7">
              <a:extLst>
                <a:ext uri="{FF2B5EF4-FFF2-40B4-BE49-F238E27FC236}">
                  <a16:creationId xmlns:a16="http://schemas.microsoft.com/office/drawing/2014/main" id="{7C935609-BC42-4E2C-8E88-67C671DF7198}"/>
                </a:ext>
              </a:extLst>
            </p:cNvPr>
            <p:cNvSpPr/>
            <p:nvPr/>
          </p:nvSpPr>
          <p:spPr>
            <a:xfrm>
              <a:off x="1317402" y="5488938"/>
              <a:ext cx="8328154" cy="61531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latin typeface="Calibri Light" panose="020F0302020204030204"/>
                </a:rPr>
                <a:t>Direct relationship between growth in cash outflow with cash inflow Slow</a:t>
              </a:r>
              <a:r>
                <a:rPr lang="en-GB" sz="1400"/>
                <a:t> growth in </a:t>
              </a:r>
              <a:r>
                <a:rPr lang="en-GB" sz="1400">
                  <a:latin typeface="Calibri Light" panose="020F0302020204030204"/>
                </a:rPr>
                <a:t>operational expenses such as salesforce</a:t>
              </a:r>
              <a:r>
                <a:rPr lang="en-GB" sz="1400"/>
                <a:t>, advertisements explain less revenue for Q5, Q6</a:t>
              </a:r>
              <a:r>
                <a:rPr lang="en-GB" sz="1400">
                  <a:latin typeface="Calibri Light" panose="020F0302020204030204"/>
                </a:rPr>
                <a:t>.</a:t>
              </a:r>
              <a:endParaRPr lang="en-US" sz="1400"/>
            </a:p>
          </p:txBody>
        </p:sp>
        <p:pic>
          <p:nvPicPr>
            <p:cNvPr id="23" name="Graphic 22" descr="Wallet">
              <a:extLst>
                <a:ext uri="{FF2B5EF4-FFF2-40B4-BE49-F238E27FC236}">
                  <a16:creationId xmlns:a16="http://schemas.microsoft.com/office/drawing/2014/main" id="{B0974CD1-1758-423F-8775-F5659E156F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651" y="5353391"/>
              <a:ext cx="755366" cy="755366"/>
            </a:xfrm>
            <a:prstGeom prst="rect">
              <a:avLst/>
            </a:prstGeom>
          </p:spPr>
        </p:pic>
      </p:grpSp>
    </p:spTree>
    <p:extLst>
      <p:ext uri="{BB962C8B-B14F-4D97-AF65-F5344CB8AC3E}">
        <p14:creationId xmlns:p14="http://schemas.microsoft.com/office/powerpoint/2010/main" val="5990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2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58D6-A569-41BA-BC55-E6BC987480CC}"/>
              </a:ext>
            </a:extLst>
          </p:cNvPr>
          <p:cNvSpPr>
            <a:spLocks noGrp="1"/>
          </p:cNvSpPr>
          <p:nvPr>
            <p:ph type="title"/>
          </p:nvPr>
        </p:nvSpPr>
        <p:spPr>
          <a:xfrm>
            <a:off x="734844" y="359109"/>
            <a:ext cx="9218950" cy="1461801"/>
          </a:xfrm>
        </p:spPr>
        <p:txBody>
          <a:bodyPr/>
          <a:lstStyle/>
          <a:p>
            <a:r>
              <a:rPr lang="en-US">
                <a:solidFill>
                  <a:schemeClr val="bg1"/>
                </a:solidFill>
              </a:rPr>
              <a:t>Financial Performance</a:t>
            </a:r>
            <a:endParaRPr lang="en-IN"/>
          </a:p>
        </p:txBody>
      </p:sp>
      <p:sp>
        <p:nvSpPr>
          <p:cNvPr id="5" name="Content Placeholder 4">
            <a:extLst>
              <a:ext uri="{FF2B5EF4-FFF2-40B4-BE49-F238E27FC236}">
                <a16:creationId xmlns:a16="http://schemas.microsoft.com/office/drawing/2014/main" id="{D04F5B81-D0B5-4C31-9E0C-27DDDDE70009}"/>
              </a:ext>
            </a:extLst>
          </p:cNvPr>
          <p:cNvSpPr>
            <a:spLocks noGrp="1"/>
          </p:cNvSpPr>
          <p:nvPr>
            <p:ph idx="1"/>
          </p:nvPr>
        </p:nvSpPr>
        <p:spPr/>
        <p:txBody>
          <a:bodyPr/>
          <a:lstStyle/>
          <a:p>
            <a:r>
              <a:rPr lang="en-US">
                <a:solidFill>
                  <a:schemeClr val="bg1"/>
                </a:solidFill>
              </a:rPr>
              <a:t>Highlights</a:t>
            </a:r>
          </a:p>
          <a:p>
            <a:r>
              <a:rPr lang="en-US">
                <a:solidFill>
                  <a:schemeClr val="bg1"/>
                </a:solidFill>
              </a:rPr>
              <a:t>Financial Health</a:t>
            </a:r>
          </a:p>
          <a:p>
            <a:endParaRPr lang="en-IN"/>
          </a:p>
        </p:txBody>
      </p:sp>
      <p:sp>
        <p:nvSpPr>
          <p:cNvPr id="3" name="Footer Placeholder 2">
            <a:extLst>
              <a:ext uri="{FF2B5EF4-FFF2-40B4-BE49-F238E27FC236}">
                <a16:creationId xmlns:a16="http://schemas.microsoft.com/office/drawing/2014/main" id="{4F88FBFC-845A-4541-9140-4D80596B64ED}"/>
              </a:ext>
            </a:extLst>
          </p:cNvPr>
          <p:cNvSpPr>
            <a:spLocks noGrp="1"/>
          </p:cNvSpPr>
          <p:nvPr>
            <p:ph type="ftr" sz="quarter" idx="11"/>
          </p:nvPr>
        </p:nvSpPr>
        <p:spPr/>
        <p:txBody>
          <a:bodyPr/>
          <a:lstStyle/>
          <a:p>
            <a:r>
              <a:rPr lang="en-US"/>
              <a:t>© Akshay.P, Amey.W, Amruta.T, Bhakti.K, Gaurav.K, Omkar.P, Shreyas.P, Vyas </a:t>
            </a:r>
          </a:p>
        </p:txBody>
      </p:sp>
      <p:sp>
        <p:nvSpPr>
          <p:cNvPr id="4" name="Slide Number Placeholder 3">
            <a:extLst>
              <a:ext uri="{FF2B5EF4-FFF2-40B4-BE49-F238E27FC236}">
                <a16:creationId xmlns:a16="http://schemas.microsoft.com/office/drawing/2014/main" id="{E200E65C-B862-430D-92AD-02522DF0EACD}"/>
              </a:ext>
            </a:extLst>
          </p:cNvPr>
          <p:cNvSpPr>
            <a:spLocks noGrp="1"/>
          </p:cNvSpPr>
          <p:nvPr>
            <p:ph type="sldNum" sz="quarter" idx="12"/>
          </p:nvPr>
        </p:nvSpPr>
        <p:spPr/>
        <p:txBody>
          <a:bodyPr/>
          <a:lstStyle/>
          <a:p>
            <a:fld id="{C12EB1E7-AF53-4536-BB4D-77A5DBC7F025}" type="slidenum">
              <a:rPr lang="en-US" smtClean="0"/>
              <a:t>45</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FAE4AE43-D4CC-49A0-9554-77A6D7566A32}"/>
                  </a:ext>
                </a:extLst>
              </p:cNvPr>
              <p:cNvGraphicFramePr>
                <a:graphicFrameLocks noChangeAspect="1"/>
              </p:cNvGraphicFramePr>
              <p:nvPr>
                <p:extLst>
                  <p:ext uri="{D42A27DB-BD31-4B8C-83A1-F6EECF244321}">
                    <p14:modId xmlns:p14="http://schemas.microsoft.com/office/powerpoint/2010/main" val="1860776466"/>
                  </p:ext>
                </p:extLst>
              </p:nvPr>
            </p:nvGraphicFramePr>
            <p:xfrm flipV="1">
              <a:off x="5344319" y="2604067"/>
              <a:ext cx="181253" cy="128247"/>
            </p:xfrm>
            <a:graphic>
              <a:graphicData uri="http://schemas.microsoft.com/office/powerpoint/2016/slidezoom">
                <pslz:sldZm>
                  <pslz:sldZmObj sldId="428" cId="1108184553">
                    <pslz:zmPr id="{735A2841-6499-4334-A24D-CB0B73EEDB37}" returnToParent="0" transitionDur="1000">
                      <p166:blipFill xmlns:p166="http://schemas.microsoft.com/office/powerpoint/2016/6/main">
                        <a:blip r:embed="rId4"/>
                        <a:stretch>
                          <a:fillRect/>
                        </a:stretch>
                      </p166:blipFill>
                      <p166:spPr xmlns:p166="http://schemas.microsoft.com/office/powerpoint/2016/6/main">
                        <a:xfrm flipV="1">
                          <a:off x="0" y="0"/>
                          <a:ext cx="181253" cy="128247"/>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FAE4AE43-D4CC-49A0-9554-77A6D7566A32}"/>
                  </a:ext>
                </a:extLst>
              </p:cNvPr>
              <p:cNvPicPr>
                <a:picLocks noGrp="1" noRot="1" noChangeAspect="1" noMove="1" noResize="1" noEditPoints="1" noAdjustHandles="1" noChangeArrowheads="1" noChangeShapeType="1"/>
              </p:cNvPicPr>
              <p:nvPr/>
            </p:nvPicPr>
            <p:blipFill>
              <a:blip r:embed="rId4"/>
              <a:stretch>
                <a:fillRect/>
              </a:stretch>
            </p:blipFill>
            <p:spPr>
              <a:xfrm flipV="1">
                <a:off x="5344319" y="2604067"/>
                <a:ext cx="181253" cy="12824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F63462B5-5A31-463D-9896-551E87A552BB}"/>
                  </a:ext>
                </a:extLst>
              </p:cNvPr>
              <p:cNvGraphicFramePr>
                <a:graphicFrameLocks noChangeAspect="1"/>
              </p:cNvGraphicFramePr>
              <p:nvPr>
                <p:extLst>
                  <p:ext uri="{D42A27DB-BD31-4B8C-83A1-F6EECF244321}">
                    <p14:modId xmlns:p14="http://schemas.microsoft.com/office/powerpoint/2010/main" val="1523587401"/>
                  </p:ext>
                </p:extLst>
              </p:nvPr>
            </p:nvGraphicFramePr>
            <p:xfrm flipV="1">
              <a:off x="5496719" y="2756467"/>
              <a:ext cx="181253" cy="128247"/>
            </p:xfrm>
            <a:graphic>
              <a:graphicData uri="http://schemas.microsoft.com/office/powerpoint/2016/slidezoom">
                <pslz:sldZm>
                  <pslz:sldZmObj sldId="427" cId="3529752788">
                    <pslz:zmPr id="{A218C1F1-1FBB-468E-8838-283A7145F786}" returnToParent="0" transitionDur="1000">
                      <p166:blipFill xmlns:p166="http://schemas.microsoft.com/office/powerpoint/2016/6/main">
                        <a:blip r:embed="rId6"/>
                        <a:stretch>
                          <a:fillRect/>
                        </a:stretch>
                      </p166:blipFill>
                      <p166:spPr xmlns:p166="http://schemas.microsoft.com/office/powerpoint/2016/6/main">
                        <a:xfrm flipV="1">
                          <a:off x="0" y="0"/>
                          <a:ext cx="181253" cy="128247"/>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F63462B5-5A31-463D-9896-551E87A552BB}"/>
                  </a:ext>
                </a:extLst>
              </p:cNvPr>
              <p:cNvPicPr>
                <a:picLocks noGrp="1" noRot="1" noChangeAspect="1" noMove="1" noResize="1" noEditPoints="1" noAdjustHandles="1" noChangeArrowheads="1" noChangeShapeType="1"/>
              </p:cNvPicPr>
              <p:nvPr/>
            </p:nvPicPr>
            <p:blipFill>
              <a:blip r:embed="rId6"/>
              <a:stretch>
                <a:fillRect/>
              </a:stretch>
            </p:blipFill>
            <p:spPr>
              <a:xfrm flipV="1">
                <a:off x="5496719" y="2756467"/>
                <a:ext cx="181253" cy="128247"/>
              </a:xfrm>
              <a:prstGeom prst="rect">
                <a:avLst/>
              </a:prstGeom>
              <a:ln w="3175">
                <a:solidFill>
                  <a:prstClr val="ltGray"/>
                </a:solidFill>
              </a:ln>
            </p:spPr>
          </p:pic>
        </mc:Fallback>
      </mc:AlternateContent>
    </p:spTree>
    <p:extLst>
      <p:ext uri="{BB962C8B-B14F-4D97-AF65-F5344CB8AC3E}">
        <p14:creationId xmlns:p14="http://schemas.microsoft.com/office/powerpoint/2010/main" val="27083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8E10-2CA6-4E69-BC38-027499FB77C2}"/>
              </a:ext>
            </a:extLst>
          </p:cNvPr>
          <p:cNvSpPr>
            <a:spLocks noGrp="1"/>
          </p:cNvSpPr>
          <p:nvPr>
            <p:ph type="title"/>
          </p:nvPr>
        </p:nvSpPr>
        <p:spPr>
          <a:xfrm>
            <a:off x="198121" y="719002"/>
            <a:ext cx="8802176" cy="487605"/>
          </a:xfrm>
        </p:spPr>
        <p:txBody>
          <a:bodyPr vert="horz" lIns="91440" tIns="45720" rIns="91440" bIns="45720" rtlCol="0" anchor="ctr">
            <a:noAutofit/>
          </a:bodyPr>
          <a:lstStyle/>
          <a:p>
            <a:pPr defTabSz="914400"/>
            <a:r>
              <a:rPr lang="en-US" sz="4700" b="1">
                <a:solidFill>
                  <a:schemeClr val="bg1"/>
                </a:solidFill>
                <a:highlight>
                  <a:srgbClr val="000000"/>
                </a:highlight>
                <a:latin typeface="+mn-lt"/>
              </a:rPr>
              <a:t>Financial Performance</a:t>
            </a:r>
            <a:br>
              <a:rPr lang="en-US" sz="4700" b="1">
                <a:solidFill>
                  <a:schemeClr val="bg1"/>
                </a:solidFill>
                <a:highlight>
                  <a:srgbClr val="000000"/>
                </a:highlight>
                <a:latin typeface="+mn-lt"/>
              </a:rPr>
            </a:br>
            <a:r>
              <a:rPr lang="en-US" sz="4700" b="1">
                <a:solidFill>
                  <a:schemeClr val="bg1"/>
                </a:solidFill>
                <a:highlight>
                  <a:srgbClr val="000000"/>
                </a:highlight>
                <a:latin typeface="+mn-lt"/>
              </a:rPr>
              <a:t>Financial Health</a:t>
            </a:r>
          </a:p>
        </p:txBody>
      </p:sp>
      <p:graphicFrame>
        <p:nvGraphicFramePr>
          <p:cNvPr id="9" name="Content Placeholder 8">
            <a:extLst>
              <a:ext uri="{FF2B5EF4-FFF2-40B4-BE49-F238E27FC236}">
                <a16:creationId xmlns:a16="http://schemas.microsoft.com/office/drawing/2014/main" id="{5D7EEBED-0672-425A-B90B-E7425B15C3B7}"/>
              </a:ext>
            </a:extLst>
          </p:cNvPr>
          <p:cNvGraphicFramePr>
            <a:graphicFrameLocks noGrp="1"/>
          </p:cNvGraphicFramePr>
          <p:nvPr>
            <p:ph idx="1"/>
          </p:nvPr>
        </p:nvGraphicFramePr>
        <p:xfrm>
          <a:off x="198121" y="1832685"/>
          <a:ext cx="8802176" cy="5242560"/>
        </p:xfrm>
        <a:graphic>
          <a:graphicData uri="http://schemas.openxmlformats.org/drawingml/2006/table">
            <a:tbl>
              <a:tblPr firstRow="1" bandRow="1">
                <a:tableStyleId>{8EC20E35-A176-4012-BC5E-935CFFF8708E}</a:tableStyleId>
              </a:tblPr>
              <a:tblGrid>
                <a:gridCol w="3137411">
                  <a:extLst>
                    <a:ext uri="{9D8B030D-6E8A-4147-A177-3AD203B41FA5}">
                      <a16:colId xmlns:a16="http://schemas.microsoft.com/office/drawing/2014/main" val="3425108425"/>
                    </a:ext>
                  </a:extLst>
                </a:gridCol>
                <a:gridCol w="900553">
                  <a:extLst>
                    <a:ext uri="{9D8B030D-6E8A-4147-A177-3AD203B41FA5}">
                      <a16:colId xmlns:a16="http://schemas.microsoft.com/office/drawing/2014/main" val="3271188978"/>
                    </a:ext>
                  </a:extLst>
                </a:gridCol>
                <a:gridCol w="900553">
                  <a:extLst>
                    <a:ext uri="{9D8B030D-6E8A-4147-A177-3AD203B41FA5}">
                      <a16:colId xmlns:a16="http://schemas.microsoft.com/office/drawing/2014/main" val="2315763217"/>
                    </a:ext>
                  </a:extLst>
                </a:gridCol>
                <a:gridCol w="900553">
                  <a:extLst>
                    <a:ext uri="{9D8B030D-6E8A-4147-A177-3AD203B41FA5}">
                      <a16:colId xmlns:a16="http://schemas.microsoft.com/office/drawing/2014/main" val="2217277507"/>
                    </a:ext>
                  </a:extLst>
                </a:gridCol>
                <a:gridCol w="987702">
                  <a:extLst>
                    <a:ext uri="{9D8B030D-6E8A-4147-A177-3AD203B41FA5}">
                      <a16:colId xmlns:a16="http://schemas.microsoft.com/office/drawing/2014/main" val="3059872891"/>
                    </a:ext>
                  </a:extLst>
                </a:gridCol>
                <a:gridCol w="987702">
                  <a:extLst>
                    <a:ext uri="{9D8B030D-6E8A-4147-A177-3AD203B41FA5}">
                      <a16:colId xmlns:a16="http://schemas.microsoft.com/office/drawing/2014/main" val="3661081114"/>
                    </a:ext>
                  </a:extLst>
                </a:gridCol>
                <a:gridCol w="987702">
                  <a:extLst>
                    <a:ext uri="{9D8B030D-6E8A-4147-A177-3AD203B41FA5}">
                      <a16:colId xmlns:a16="http://schemas.microsoft.com/office/drawing/2014/main" val="4129150676"/>
                    </a:ext>
                  </a:extLst>
                </a:gridCol>
              </a:tblGrid>
              <a:tr h="262128">
                <a:tc>
                  <a:txBody>
                    <a:bodyPr/>
                    <a:lstStyle/>
                    <a:p>
                      <a:r>
                        <a:rPr lang="en-GB">
                          <a:effectLst/>
                        </a:rPr>
                        <a:t>Division Profitability</a:t>
                      </a:r>
                    </a:p>
                  </a:txBody>
                  <a:tcPr marL="0" marR="0" marT="0" marB="0" anchor="ctr"/>
                </a:tc>
                <a:tc>
                  <a:txBody>
                    <a:bodyPr/>
                    <a:lstStyle/>
                    <a:p>
                      <a:endParaRPr lang="en-GB">
                        <a:effectLst/>
                      </a:endParaRPr>
                    </a:p>
                  </a:txBody>
                  <a:tcPr marL="0" marR="0" marT="0" marB="0" anchor="ctr"/>
                </a:tc>
                <a:tc>
                  <a:txBody>
                    <a:bodyPr/>
                    <a:lstStyle/>
                    <a:p>
                      <a:endParaRPr lang="en-GB">
                        <a:effectLst/>
                      </a:endParaRPr>
                    </a:p>
                  </a:txBody>
                  <a:tcPr marL="0" marR="0" marT="0" marB="0" anchor="ctr"/>
                </a:tc>
                <a:tc>
                  <a:txBody>
                    <a:bodyPr/>
                    <a:lstStyle/>
                    <a:p>
                      <a:endParaRPr lang="en-GB">
                        <a:effectLst/>
                      </a:endParaRPr>
                    </a:p>
                  </a:txBody>
                  <a:tcPr marL="0" marR="0" marT="0" marB="0" anchor="ctr"/>
                </a:tc>
                <a:tc>
                  <a:txBody>
                    <a:bodyPr/>
                    <a:lstStyle/>
                    <a:p>
                      <a:endParaRPr lang="en-GB">
                        <a:effectLst/>
                      </a:endParaRPr>
                    </a:p>
                  </a:txBody>
                  <a:tcPr marL="0" marR="0" marT="0" marB="0" anchor="ctr"/>
                </a:tc>
                <a:tc>
                  <a:txBody>
                    <a:bodyPr/>
                    <a:lstStyle/>
                    <a:p>
                      <a:endParaRPr lang="en-GB">
                        <a:effectLst/>
                      </a:endParaRPr>
                    </a:p>
                  </a:txBody>
                  <a:tcPr marL="0" marR="0" marT="0" marB="0" anchor="ctr"/>
                </a:tc>
                <a:tc>
                  <a:txBody>
                    <a:bodyPr/>
                    <a:lstStyle/>
                    <a:p>
                      <a:endParaRPr lang="en-GB">
                        <a:effectLst/>
                      </a:endParaRPr>
                    </a:p>
                  </a:txBody>
                  <a:tcPr marL="0" marR="0" marT="0" marB="0" anchor="ctr"/>
                </a:tc>
                <a:extLst>
                  <a:ext uri="{0D108BD9-81ED-4DB2-BD59-A6C34878D82A}">
                    <a16:rowId xmlns:a16="http://schemas.microsoft.com/office/drawing/2014/main" val="555746544"/>
                  </a:ext>
                </a:extLst>
              </a:tr>
              <a:tr h="262128">
                <a:tc>
                  <a:txBody>
                    <a:bodyPr/>
                    <a:lstStyle/>
                    <a:p>
                      <a:r>
                        <a:rPr lang="en-GB">
                          <a:effectLst/>
                        </a:rPr>
                        <a:t>Profit</a:t>
                      </a:r>
                    </a:p>
                  </a:txBody>
                  <a:tcPr marL="0" marR="0" marT="0" marB="0" anchor="ctr"/>
                </a:tc>
                <a:tc>
                  <a:txBody>
                    <a:bodyPr/>
                    <a:lstStyle/>
                    <a:p>
                      <a:r>
                        <a:rPr lang="en-GB"/>
                        <a:t>Quarter 1</a:t>
                      </a:r>
                    </a:p>
                  </a:txBody>
                  <a:tcPr marL="0" marR="0" marT="0" marB="0" anchor="ctr"/>
                </a:tc>
                <a:tc>
                  <a:txBody>
                    <a:bodyPr/>
                    <a:lstStyle/>
                    <a:p>
                      <a:r>
                        <a:rPr lang="en-GB"/>
                        <a:t>Quarter 2</a:t>
                      </a:r>
                    </a:p>
                  </a:txBody>
                  <a:tcPr marL="0" marR="0" marT="0" marB="0" anchor="ctr"/>
                </a:tc>
                <a:tc>
                  <a:txBody>
                    <a:bodyPr/>
                    <a:lstStyle/>
                    <a:p>
                      <a:r>
                        <a:rPr lang="en-GB"/>
                        <a:t>Quarter 3</a:t>
                      </a:r>
                    </a:p>
                  </a:txBody>
                  <a:tcPr marL="0" marR="0" marT="0" marB="0" anchor="ctr"/>
                </a:tc>
                <a:tc>
                  <a:txBody>
                    <a:bodyPr/>
                    <a:lstStyle/>
                    <a:p>
                      <a:r>
                        <a:rPr lang="en-GB"/>
                        <a:t>Quarter 4</a:t>
                      </a:r>
                    </a:p>
                  </a:txBody>
                  <a:tcPr marL="0" marR="0" marT="0" marB="0" anchor="ctr"/>
                </a:tc>
                <a:tc>
                  <a:txBody>
                    <a:bodyPr/>
                    <a:lstStyle/>
                    <a:p>
                      <a:r>
                        <a:rPr lang="en-GB"/>
                        <a:t>Quarter 5</a:t>
                      </a:r>
                    </a:p>
                  </a:txBody>
                  <a:tcPr marL="0" marR="0" marT="0" marB="0" anchor="ctr"/>
                </a:tc>
                <a:tc>
                  <a:txBody>
                    <a:bodyPr/>
                    <a:lstStyle/>
                    <a:p>
                      <a:r>
                        <a:rPr lang="en-GB"/>
                        <a:t>Quarter 6</a:t>
                      </a:r>
                    </a:p>
                  </a:txBody>
                  <a:tcPr marL="0" marR="0" marT="0" marB="0" anchor="ctr"/>
                </a:tc>
                <a:extLst>
                  <a:ext uri="{0D108BD9-81ED-4DB2-BD59-A6C34878D82A}">
                    <a16:rowId xmlns:a16="http://schemas.microsoft.com/office/drawing/2014/main" val="1777929081"/>
                  </a:ext>
                </a:extLst>
              </a:tr>
              <a:tr h="262128">
                <a:tc gridSpan="7">
                  <a:txBody>
                    <a:bodyPr/>
                    <a:lstStyle/>
                    <a:p>
                      <a:r>
                        <a:rPr lang="en-GB">
                          <a:effectLst/>
                        </a:rPr>
                        <a:t>Gross Profit</a:t>
                      </a: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71000264"/>
                  </a:ext>
                </a:extLst>
              </a:tr>
              <a:tr h="262128">
                <a:tc>
                  <a:txBody>
                    <a:bodyPr/>
                    <a:lstStyle/>
                    <a:p>
                      <a:r>
                        <a:rPr lang="en-GB">
                          <a:effectLst/>
                        </a:rPr>
                        <a:t>Revenues</a:t>
                      </a:r>
                    </a:p>
                  </a:txBody>
                  <a:tcPr marL="0" marR="0" marT="0" marB="0" anchor="ctr"/>
                </a:tc>
                <a:tc>
                  <a:txBody>
                    <a:bodyPr/>
                    <a:lstStyle/>
                    <a:p>
                      <a:r>
                        <a:rPr lang="en-GB"/>
                        <a:t>0</a:t>
                      </a:r>
                    </a:p>
                  </a:txBody>
                  <a:tcPr marL="0" marR="0" marT="0" marB="0" anchor="ctr"/>
                </a:tc>
                <a:tc>
                  <a:txBody>
                    <a:bodyPr/>
                    <a:lstStyle/>
                    <a:p>
                      <a:r>
                        <a:rPr lang="en-GB"/>
                        <a:t>708,000</a:t>
                      </a:r>
                    </a:p>
                  </a:txBody>
                  <a:tcPr marL="0" marR="0" marT="0" marB="0" anchor="ctr"/>
                </a:tc>
                <a:tc>
                  <a:txBody>
                    <a:bodyPr/>
                    <a:lstStyle/>
                    <a:p>
                      <a:r>
                        <a:rPr lang="en-GB"/>
                        <a:t>3,063,234</a:t>
                      </a:r>
                    </a:p>
                  </a:txBody>
                  <a:tcPr marL="0" marR="0" marT="0" marB="0" anchor="ctr"/>
                </a:tc>
                <a:tc>
                  <a:txBody>
                    <a:bodyPr/>
                    <a:lstStyle/>
                    <a:p>
                      <a:r>
                        <a:rPr lang="en-GB"/>
                        <a:t>22,443,004</a:t>
                      </a:r>
                    </a:p>
                  </a:txBody>
                  <a:tcPr marL="0" marR="0" marT="0" marB="0" anchor="ctr"/>
                </a:tc>
                <a:tc>
                  <a:txBody>
                    <a:bodyPr/>
                    <a:lstStyle/>
                    <a:p>
                      <a:r>
                        <a:rPr lang="en-GB"/>
                        <a:t>56,588,260</a:t>
                      </a:r>
                    </a:p>
                  </a:txBody>
                  <a:tcPr marL="0" marR="0" marT="0" marB="0" anchor="ctr"/>
                </a:tc>
                <a:tc>
                  <a:txBody>
                    <a:bodyPr/>
                    <a:lstStyle/>
                    <a:p>
                      <a:r>
                        <a:rPr lang="en-GB"/>
                        <a:t>38,997,750</a:t>
                      </a:r>
                    </a:p>
                  </a:txBody>
                  <a:tcPr marL="0" marR="0" marT="0" marB="0" anchor="ctr"/>
                </a:tc>
                <a:extLst>
                  <a:ext uri="{0D108BD9-81ED-4DB2-BD59-A6C34878D82A}">
                    <a16:rowId xmlns:a16="http://schemas.microsoft.com/office/drawing/2014/main" val="2122019977"/>
                  </a:ext>
                </a:extLst>
              </a:tr>
              <a:tr h="262128">
                <a:tc>
                  <a:txBody>
                    <a:bodyPr/>
                    <a:lstStyle/>
                    <a:p>
                      <a:r>
                        <a:rPr lang="en-GB">
                          <a:effectLst/>
                        </a:rPr>
                        <a:t>- Rebates</a:t>
                      </a:r>
                    </a:p>
                  </a:txBody>
                  <a:tcPr marL="0" marR="0" marT="0" marB="0" anchor="ctr"/>
                </a:tc>
                <a:tc>
                  <a:txBody>
                    <a:bodyPr/>
                    <a:lstStyle/>
                    <a:p>
                      <a:r>
                        <a:rPr lang="en-GB"/>
                        <a:t>0</a:t>
                      </a:r>
                    </a:p>
                  </a:txBody>
                  <a:tcPr marL="0" marR="0" marT="0" marB="0" anchor="ctr"/>
                </a:tc>
                <a:tc>
                  <a:txBody>
                    <a:bodyPr/>
                    <a:lstStyle/>
                    <a:p>
                      <a:r>
                        <a:rPr lang="en-GB"/>
                        <a:t>4,400</a:t>
                      </a:r>
                    </a:p>
                  </a:txBody>
                  <a:tcPr marL="0" marR="0" marT="0" marB="0" anchor="ctr"/>
                </a:tc>
                <a:tc>
                  <a:txBody>
                    <a:bodyPr/>
                    <a:lstStyle/>
                    <a:p>
                      <a:r>
                        <a:rPr lang="en-GB"/>
                        <a:t>42,513</a:t>
                      </a:r>
                    </a:p>
                  </a:txBody>
                  <a:tcPr marL="0" marR="0" marT="0" marB="0" anchor="ctr"/>
                </a:tc>
                <a:tc>
                  <a:txBody>
                    <a:bodyPr/>
                    <a:lstStyle/>
                    <a:p>
                      <a:r>
                        <a:rPr lang="en-GB"/>
                        <a:t>919,900</a:t>
                      </a:r>
                    </a:p>
                  </a:txBody>
                  <a:tcPr marL="0" marR="0" marT="0" marB="0" anchor="ctr"/>
                </a:tc>
                <a:tc>
                  <a:txBody>
                    <a:bodyPr/>
                    <a:lstStyle/>
                    <a:p>
                      <a:r>
                        <a:rPr lang="en-GB"/>
                        <a:t>1,961,000</a:t>
                      </a:r>
                    </a:p>
                  </a:txBody>
                  <a:tcPr marL="0" marR="0" marT="0" marB="0" anchor="ctr"/>
                </a:tc>
                <a:tc>
                  <a:txBody>
                    <a:bodyPr/>
                    <a:lstStyle/>
                    <a:p>
                      <a:r>
                        <a:rPr lang="en-GB"/>
                        <a:t>1,321,800</a:t>
                      </a:r>
                    </a:p>
                  </a:txBody>
                  <a:tcPr marL="0" marR="0" marT="0" marB="0" anchor="ctr"/>
                </a:tc>
                <a:extLst>
                  <a:ext uri="{0D108BD9-81ED-4DB2-BD59-A6C34878D82A}">
                    <a16:rowId xmlns:a16="http://schemas.microsoft.com/office/drawing/2014/main" val="148369657"/>
                  </a:ext>
                </a:extLst>
              </a:tr>
              <a:tr h="262128">
                <a:tc>
                  <a:txBody>
                    <a:bodyPr/>
                    <a:lstStyle/>
                    <a:p>
                      <a:r>
                        <a:rPr lang="en-GB">
                          <a:effectLst/>
                        </a:rPr>
                        <a:t>- Cost of Goods Sold</a:t>
                      </a:r>
                    </a:p>
                  </a:txBody>
                  <a:tcPr marL="0" marR="0" marT="0" marB="0" anchor="ctr"/>
                </a:tc>
                <a:tc>
                  <a:txBody>
                    <a:bodyPr/>
                    <a:lstStyle/>
                    <a:p>
                      <a:r>
                        <a:rPr lang="en-GB"/>
                        <a:t>0</a:t>
                      </a:r>
                    </a:p>
                  </a:txBody>
                  <a:tcPr marL="0" marR="0" marT="0" marB="0" anchor="ctr"/>
                </a:tc>
                <a:tc>
                  <a:txBody>
                    <a:bodyPr/>
                    <a:lstStyle/>
                    <a:p>
                      <a:r>
                        <a:rPr lang="en-GB"/>
                        <a:t>375,581</a:t>
                      </a:r>
                    </a:p>
                  </a:txBody>
                  <a:tcPr marL="0" marR="0" marT="0" marB="0" anchor="ctr"/>
                </a:tc>
                <a:tc>
                  <a:txBody>
                    <a:bodyPr/>
                    <a:lstStyle/>
                    <a:p>
                      <a:r>
                        <a:rPr lang="en-GB"/>
                        <a:t>1,539,164</a:t>
                      </a:r>
                    </a:p>
                  </a:txBody>
                  <a:tcPr marL="0" marR="0" marT="0" marB="0" anchor="ctr"/>
                </a:tc>
                <a:tc>
                  <a:txBody>
                    <a:bodyPr/>
                    <a:lstStyle/>
                    <a:p>
                      <a:r>
                        <a:rPr lang="en-GB"/>
                        <a:t>10,296,959</a:t>
                      </a:r>
                    </a:p>
                  </a:txBody>
                  <a:tcPr marL="0" marR="0" marT="0" marB="0" anchor="ctr"/>
                </a:tc>
                <a:tc>
                  <a:txBody>
                    <a:bodyPr/>
                    <a:lstStyle/>
                    <a:p>
                      <a:r>
                        <a:rPr lang="en-GB"/>
                        <a:t>34,322,007</a:t>
                      </a:r>
                    </a:p>
                  </a:txBody>
                  <a:tcPr marL="0" marR="0" marT="0" marB="0" anchor="ctr"/>
                </a:tc>
                <a:tc>
                  <a:txBody>
                    <a:bodyPr/>
                    <a:lstStyle/>
                    <a:p>
                      <a:r>
                        <a:rPr lang="en-GB"/>
                        <a:t>22,995,176</a:t>
                      </a:r>
                    </a:p>
                  </a:txBody>
                  <a:tcPr marL="0" marR="0" marT="0" marB="0" anchor="ctr"/>
                </a:tc>
                <a:extLst>
                  <a:ext uri="{0D108BD9-81ED-4DB2-BD59-A6C34878D82A}">
                    <a16:rowId xmlns:a16="http://schemas.microsoft.com/office/drawing/2014/main" val="1005391384"/>
                  </a:ext>
                </a:extLst>
              </a:tr>
              <a:tr h="262128">
                <a:tc>
                  <a:txBody>
                    <a:bodyPr/>
                    <a:lstStyle/>
                    <a:p>
                      <a:r>
                        <a:rPr lang="en-GB">
                          <a:effectLst/>
                        </a:rPr>
                        <a:t>= Gross Profit</a:t>
                      </a:r>
                    </a:p>
                  </a:txBody>
                  <a:tcPr marL="0" marR="0" marT="0" marB="0" anchor="ctr"/>
                </a:tc>
                <a:tc>
                  <a:txBody>
                    <a:bodyPr/>
                    <a:lstStyle/>
                    <a:p>
                      <a:r>
                        <a:rPr lang="en-GB"/>
                        <a:t>0</a:t>
                      </a:r>
                    </a:p>
                  </a:txBody>
                  <a:tcPr marL="0" marR="0" marT="0" marB="0" anchor="ctr"/>
                </a:tc>
                <a:tc>
                  <a:txBody>
                    <a:bodyPr/>
                    <a:lstStyle/>
                    <a:p>
                      <a:r>
                        <a:rPr lang="en-GB"/>
                        <a:t>328,019</a:t>
                      </a:r>
                    </a:p>
                  </a:txBody>
                  <a:tcPr marL="0" marR="0" marT="0" marB="0" anchor="ctr"/>
                </a:tc>
                <a:tc>
                  <a:txBody>
                    <a:bodyPr/>
                    <a:lstStyle/>
                    <a:p>
                      <a:r>
                        <a:rPr lang="en-GB"/>
                        <a:t>1,481,557</a:t>
                      </a:r>
                    </a:p>
                  </a:txBody>
                  <a:tcPr marL="0" marR="0" marT="0" marB="0" anchor="ctr"/>
                </a:tc>
                <a:tc>
                  <a:txBody>
                    <a:bodyPr/>
                    <a:lstStyle/>
                    <a:p>
                      <a:r>
                        <a:rPr lang="en-GB"/>
                        <a:t>11,226,145</a:t>
                      </a:r>
                    </a:p>
                  </a:txBody>
                  <a:tcPr marL="0" marR="0" marT="0" marB="0" anchor="ctr"/>
                </a:tc>
                <a:tc>
                  <a:txBody>
                    <a:bodyPr/>
                    <a:lstStyle/>
                    <a:p>
                      <a:r>
                        <a:rPr lang="en-GB"/>
                        <a:t>20,305,253</a:t>
                      </a:r>
                    </a:p>
                  </a:txBody>
                  <a:tcPr marL="0" marR="0" marT="0" marB="0" anchor="ctr"/>
                </a:tc>
                <a:tc>
                  <a:txBody>
                    <a:bodyPr/>
                    <a:lstStyle/>
                    <a:p>
                      <a:r>
                        <a:rPr lang="en-GB"/>
                        <a:t>14,680,774</a:t>
                      </a:r>
                    </a:p>
                  </a:txBody>
                  <a:tcPr marL="0" marR="0" marT="0" marB="0" anchor="ctr"/>
                </a:tc>
                <a:extLst>
                  <a:ext uri="{0D108BD9-81ED-4DB2-BD59-A6C34878D82A}">
                    <a16:rowId xmlns:a16="http://schemas.microsoft.com/office/drawing/2014/main" val="1150145254"/>
                  </a:ext>
                </a:extLst>
              </a:tr>
              <a:tr h="262128">
                <a:tc gridSpan="7">
                  <a:txBody>
                    <a:bodyPr/>
                    <a:lstStyle/>
                    <a:p>
                      <a:r>
                        <a:rPr lang="en-GB">
                          <a:effectLst/>
                        </a:rPr>
                        <a:t>Expenses</a:t>
                      </a: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57333357"/>
                  </a:ext>
                </a:extLst>
              </a:tr>
              <a:tr h="262128">
                <a:tc>
                  <a:txBody>
                    <a:bodyPr/>
                    <a:lstStyle/>
                    <a:p>
                      <a:r>
                        <a:rPr lang="en-GB">
                          <a:effectLst/>
                        </a:rPr>
                        <a:t>Sales Office Leases</a:t>
                      </a:r>
                    </a:p>
                  </a:txBody>
                  <a:tcPr marL="0" marR="0" marT="0" marB="0" anchor="ctr"/>
                </a:tc>
                <a:tc>
                  <a:txBody>
                    <a:bodyPr/>
                    <a:lstStyle/>
                    <a:p>
                      <a:r>
                        <a:rPr lang="en-GB"/>
                        <a:t>0</a:t>
                      </a:r>
                    </a:p>
                  </a:txBody>
                  <a:tcPr marL="0" marR="0" marT="0" marB="0" anchor="ctr"/>
                </a:tc>
                <a:tc>
                  <a:txBody>
                    <a:bodyPr/>
                    <a:lstStyle/>
                    <a:p>
                      <a:r>
                        <a:rPr lang="en-GB"/>
                        <a:t>130,000</a:t>
                      </a:r>
                    </a:p>
                  </a:txBody>
                  <a:tcPr marL="0" marR="0" marT="0" marB="0" anchor="ctr"/>
                </a:tc>
                <a:tc>
                  <a:txBody>
                    <a:bodyPr/>
                    <a:lstStyle/>
                    <a:p>
                      <a:r>
                        <a:rPr lang="en-GB"/>
                        <a:t>210,000</a:t>
                      </a:r>
                    </a:p>
                  </a:txBody>
                  <a:tcPr marL="0" marR="0" marT="0" marB="0" anchor="ctr"/>
                </a:tc>
                <a:tc>
                  <a:txBody>
                    <a:bodyPr/>
                    <a:lstStyle/>
                    <a:p>
                      <a:r>
                        <a:rPr lang="en-GB"/>
                        <a:t>310,000</a:t>
                      </a:r>
                    </a:p>
                  </a:txBody>
                  <a:tcPr marL="0" marR="0" marT="0" marB="0" anchor="ctr"/>
                </a:tc>
                <a:tc>
                  <a:txBody>
                    <a:bodyPr/>
                    <a:lstStyle/>
                    <a:p>
                      <a:r>
                        <a:rPr lang="en-GB"/>
                        <a:t>460,000</a:t>
                      </a:r>
                    </a:p>
                  </a:txBody>
                  <a:tcPr marL="0" marR="0" marT="0" marB="0" anchor="ctr"/>
                </a:tc>
                <a:tc>
                  <a:txBody>
                    <a:bodyPr/>
                    <a:lstStyle/>
                    <a:p>
                      <a:r>
                        <a:rPr lang="en-GB"/>
                        <a:t>460,000</a:t>
                      </a:r>
                    </a:p>
                  </a:txBody>
                  <a:tcPr marL="0" marR="0" marT="0" marB="0" anchor="ctr"/>
                </a:tc>
                <a:extLst>
                  <a:ext uri="{0D108BD9-81ED-4DB2-BD59-A6C34878D82A}">
                    <a16:rowId xmlns:a16="http://schemas.microsoft.com/office/drawing/2014/main" val="3085955390"/>
                  </a:ext>
                </a:extLst>
              </a:tr>
              <a:tr h="262128">
                <a:tc>
                  <a:txBody>
                    <a:bodyPr/>
                    <a:lstStyle/>
                    <a:p>
                      <a:r>
                        <a:rPr lang="en-GB">
                          <a:effectLst/>
                        </a:rPr>
                        <a:t>+ Sales Force Expense</a:t>
                      </a:r>
                    </a:p>
                  </a:txBody>
                  <a:tcPr marL="0" marR="0" marT="0" marB="0" anchor="ctr"/>
                </a:tc>
                <a:tc>
                  <a:txBody>
                    <a:bodyPr/>
                    <a:lstStyle/>
                    <a:p>
                      <a:r>
                        <a:rPr lang="en-GB"/>
                        <a:t>0</a:t>
                      </a:r>
                    </a:p>
                  </a:txBody>
                  <a:tcPr marL="0" marR="0" marT="0" marB="0" anchor="ctr"/>
                </a:tc>
                <a:tc>
                  <a:txBody>
                    <a:bodyPr/>
                    <a:lstStyle/>
                    <a:p>
                      <a:r>
                        <a:rPr lang="en-GB"/>
                        <a:t>57,000</a:t>
                      </a:r>
                    </a:p>
                  </a:txBody>
                  <a:tcPr marL="0" marR="0" marT="0" marB="0" anchor="ctr"/>
                </a:tc>
                <a:tc>
                  <a:txBody>
                    <a:bodyPr/>
                    <a:lstStyle/>
                    <a:p>
                      <a:r>
                        <a:rPr lang="en-GB"/>
                        <a:t>333,000</a:t>
                      </a:r>
                    </a:p>
                  </a:txBody>
                  <a:tcPr marL="0" marR="0" marT="0" marB="0" anchor="ctr"/>
                </a:tc>
                <a:tc>
                  <a:txBody>
                    <a:bodyPr/>
                    <a:lstStyle/>
                    <a:p>
                      <a:r>
                        <a:rPr lang="en-GB"/>
                        <a:t>1,126,500</a:t>
                      </a:r>
                    </a:p>
                  </a:txBody>
                  <a:tcPr marL="0" marR="0" marT="0" marB="0" anchor="ctr"/>
                </a:tc>
                <a:tc>
                  <a:txBody>
                    <a:bodyPr/>
                    <a:lstStyle/>
                    <a:p>
                      <a:r>
                        <a:rPr lang="en-GB"/>
                        <a:t>2,400,500</a:t>
                      </a:r>
                    </a:p>
                  </a:txBody>
                  <a:tcPr marL="0" marR="0" marT="0" marB="0" anchor="ctr"/>
                </a:tc>
                <a:tc>
                  <a:txBody>
                    <a:bodyPr/>
                    <a:lstStyle/>
                    <a:p>
                      <a:r>
                        <a:rPr lang="en-GB"/>
                        <a:t>6,278,500</a:t>
                      </a:r>
                    </a:p>
                  </a:txBody>
                  <a:tcPr marL="0" marR="0" marT="0" marB="0" anchor="ctr"/>
                </a:tc>
                <a:extLst>
                  <a:ext uri="{0D108BD9-81ED-4DB2-BD59-A6C34878D82A}">
                    <a16:rowId xmlns:a16="http://schemas.microsoft.com/office/drawing/2014/main" val="3613929307"/>
                  </a:ext>
                </a:extLst>
              </a:tr>
              <a:tr h="262128">
                <a:tc>
                  <a:txBody>
                    <a:bodyPr/>
                    <a:lstStyle/>
                    <a:p>
                      <a:r>
                        <a:rPr lang="en-GB">
                          <a:effectLst/>
                        </a:rPr>
                        <a:t>+ Ad Creation/Revision</a:t>
                      </a:r>
                    </a:p>
                  </a:txBody>
                  <a:tcPr marL="0" marR="0" marT="0" marB="0" anchor="ctr"/>
                </a:tc>
                <a:tc>
                  <a:txBody>
                    <a:bodyPr/>
                    <a:lstStyle/>
                    <a:p>
                      <a:r>
                        <a:rPr lang="en-GB"/>
                        <a:t>0</a:t>
                      </a:r>
                    </a:p>
                  </a:txBody>
                  <a:tcPr marL="0" marR="0" marT="0" marB="0" anchor="ctr"/>
                </a:tc>
                <a:tc>
                  <a:txBody>
                    <a:bodyPr/>
                    <a:lstStyle/>
                    <a:p>
                      <a:r>
                        <a:rPr lang="en-GB"/>
                        <a:t>30,000</a:t>
                      </a:r>
                    </a:p>
                  </a:txBody>
                  <a:tcPr marL="0" marR="0" marT="0" marB="0" anchor="ctr"/>
                </a:tc>
                <a:tc>
                  <a:txBody>
                    <a:bodyPr/>
                    <a:lstStyle/>
                    <a:p>
                      <a:r>
                        <a:rPr lang="en-GB"/>
                        <a:t>60,000</a:t>
                      </a:r>
                    </a:p>
                  </a:txBody>
                  <a:tcPr marL="0" marR="0" marT="0" marB="0" anchor="ctr"/>
                </a:tc>
                <a:tc>
                  <a:txBody>
                    <a:bodyPr/>
                    <a:lstStyle/>
                    <a:p>
                      <a:r>
                        <a:rPr lang="en-GB"/>
                        <a:t>90,000</a:t>
                      </a:r>
                    </a:p>
                  </a:txBody>
                  <a:tcPr marL="0" marR="0" marT="0" marB="0" anchor="ctr"/>
                </a:tc>
                <a:tc>
                  <a:txBody>
                    <a:bodyPr/>
                    <a:lstStyle/>
                    <a:p>
                      <a:r>
                        <a:rPr lang="en-GB"/>
                        <a:t>180,000</a:t>
                      </a:r>
                    </a:p>
                  </a:txBody>
                  <a:tcPr marL="0" marR="0" marT="0" marB="0" anchor="ctr"/>
                </a:tc>
                <a:tc>
                  <a:txBody>
                    <a:bodyPr/>
                    <a:lstStyle/>
                    <a:p>
                      <a:r>
                        <a:rPr lang="en-GB"/>
                        <a:t>270,000</a:t>
                      </a:r>
                    </a:p>
                  </a:txBody>
                  <a:tcPr marL="0" marR="0" marT="0" marB="0" anchor="ctr"/>
                </a:tc>
                <a:extLst>
                  <a:ext uri="{0D108BD9-81ED-4DB2-BD59-A6C34878D82A}">
                    <a16:rowId xmlns:a16="http://schemas.microsoft.com/office/drawing/2014/main" val="138402906"/>
                  </a:ext>
                </a:extLst>
              </a:tr>
              <a:tr h="262128">
                <a:tc>
                  <a:txBody>
                    <a:bodyPr/>
                    <a:lstStyle/>
                    <a:p>
                      <a:r>
                        <a:rPr lang="en-GB">
                          <a:effectLst/>
                        </a:rPr>
                        <a:t>+ Advertising Expenses</a:t>
                      </a:r>
                    </a:p>
                  </a:txBody>
                  <a:tcPr marL="0" marR="0" marT="0" marB="0" anchor="ctr"/>
                </a:tc>
                <a:tc>
                  <a:txBody>
                    <a:bodyPr/>
                    <a:lstStyle/>
                    <a:p>
                      <a:r>
                        <a:rPr lang="en-GB"/>
                        <a:t>0</a:t>
                      </a:r>
                    </a:p>
                  </a:txBody>
                  <a:tcPr marL="0" marR="0" marT="0" marB="0" anchor="ctr"/>
                </a:tc>
                <a:tc>
                  <a:txBody>
                    <a:bodyPr/>
                    <a:lstStyle/>
                    <a:p>
                      <a:r>
                        <a:rPr lang="en-GB"/>
                        <a:t>29,567</a:t>
                      </a:r>
                    </a:p>
                  </a:txBody>
                  <a:tcPr marL="0" marR="0" marT="0" marB="0" anchor="ctr"/>
                </a:tc>
                <a:tc>
                  <a:txBody>
                    <a:bodyPr/>
                    <a:lstStyle/>
                    <a:p>
                      <a:r>
                        <a:rPr lang="en-GB"/>
                        <a:t>127,092</a:t>
                      </a:r>
                    </a:p>
                  </a:txBody>
                  <a:tcPr marL="0" marR="0" marT="0" marB="0" anchor="ctr"/>
                </a:tc>
                <a:tc>
                  <a:txBody>
                    <a:bodyPr/>
                    <a:lstStyle/>
                    <a:p>
                      <a:r>
                        <a:rPr lang="en-GB"/>
                        <a:t>635,340</a:t>
                      </a:r>
                    </a:p>
                  </a:txBody>
                  <a:tcPr marL="0" marR="0" marT="0" marB="0" anchor="ctr"/>
                </a:tc>
                <a:tc>
                  <a:txBody>
                    <a:bodyPr/>
                    <a:lstStyle/>
                    <a:p>
                      <a:r>
                        <a:rPr lang="en-GB"/>
                        <a:t>2,344,369</a:t>
                      </a:r>
                    </a:p>
                  </a:txBody>
                  <a:tcPr marL="0" marR="0" marT="0" marB="0" anchor="ctr"/>
                </a:tc>
                <a:tc>
                  <a:txBody>
                    <a:bodyPr/>
                    <a:lstStyle/>
                    <a:p>
                      <a:r>
                        <a:rPr lang="en-GB"/>
                        <a:t>4,152,791</a:t>
                      </a:r>
                    </a:p>
                  </a:txBody>
                  <a:tcPr marL="0" marR="0" marT="0" marB="0" anchor="ctr"/>
                </a:tc>
                <a:extLst>
                  <a:ext uri="{0D108BD9-81ED-4DB2-BD59-A6C34878D82A}">
                    <a16:rowId xmlns:a16="http://schemas.microsoft.com/office/drawing/2014/main" val="3606478091"/>
                  </a:ext>
                </a:extLst>
              </a:tr>
              <a:tr h="262128">
                <a:tc>
                  <a:txBody>
                    <a:bodyPr/>
                    <a:lstStyle/>
                    <a:p>
                      <a:r>
                        <a:rPr lang="en-GB">
                          <a:effectLst/>
                        </a:rPr>
                        <a:t>+ Engineering Cost for New Brands</a:t>
                      </a:r>
                    </a:p>
                  </a:txBody>
                  <a:tcPr marL="0" marR="0" marT="0" marB="0" anchor="ctr"/>
                </a:tc>
                <a:tc>
                  <a:txBody>
                    <a:bodyPr/>
                    <a:lstStyle/>
                    <a:p>
                      <a:r>
                        <a:rPr lang="en-GB"/>
                        <a:t>0</a:t>
                      </a:r>
                    </a:p>
                  </a:txBody>
                  <a:tcPr marL="0" marR="0" marT="0" marB="0" anchor="ctr"/>
                </a:tc>
                <a:tc>
                  <a:txBody>
                    <a:bodyPr/>
                    <a:lstStyle/>
                    <a:p>
                      <a:r>
                        <a:rPr lang="en-GB"/>
                        <a:t>60,000</a:t>
                      </a:r>
                    </a:p>
                  </a:txBody>
                  <a:tcPr marL="0" marR="0" marT="0" marB="0" anchor="ctr"/>
                </a:tc>
                <a:tc>
                  <a:txBody>
                    <a:bodyPr/>
                    <a:lstStyle/>
                    <a:p>
                      <a:r>
                        <a:rPr lang="en-GB"/>
                        <a:t>0</a:t>
                      </a:r>
                    </a:p>
                  </a:txBody>
                  <a:tcPr marL="0" marR="0" marT="0" marB="0" anchor="ctr"/>
                </a:tc>
                <a:tc>
                  <a:txBody>
                    <a:bodyPr/>
                    <a:lstStyle/>
                    <a:p>
                      <a:r>
                        <a:rPr lang="en-GB"/>
                        <a:t>120,000</a:t>
                      </a:r>
                    </a:p>
                  </a:txBody>
                  <a:tcPr marL="0" marR="0" marT="0" marB="0" anchor="ctr"/>
                </a:tc>
                <a:tc>
                  <a:txBody>
                    <a:bodyPr/>
                    <a:lstStyle/>
                    <a:p>
                      <a:r>
                        <a:rPr lang="en-GB"/>
                        <a:t>360,000</a:t>
                      </a:r>
                    </a:p>
                  </a:txBody>
                  <a:tcPr marL="0" marR="0" marT="0" marB="0" anchor="ctr"/>
                </a:tc>
                <a:tc>
                  <a:txBody>
                    <a:bodyPr/>
                    <a:lstStyle/>
                    <a:p>
                      <a:r>
                        <a:rPr lang="en-GB"/>
                        <a:t>300,000</a:t>
                      </a:r>
                    </a:p>
                  </a:txBody>
                  <a:tcPr marL="0" marR="0" marT="0" marB="0" anchor="ctr"/>
                </a:tc>
                <a:extLst>
                  <a:ext uri="{0D108BD9-81ED-4DB2-BD59-A6C34878D82A}">
                    <a16:rowId xmlns:a16="http://schemas.microsoft.com/office/drawing/2014/main" val="3186593572"/>
                  </a:ext>
                </a:extLst>
              </a:tr>
              <a:tr h="262128">
                <a:tc>
                  <a:txBody>
                    <a:bodyPr/>
                    <a:lstStyle/>
                    <a:p>
                      <a:r>
                        <a:rPr lang="en-GB">
                          <a:effectLst/>
                        </a:rPr>
                        <a:t>= Operating Expenses</a:t>
                      </a:r>
                    </a:p>
                  </a:txBody>
                  <a:tcPr marL="0" marR="0" marT="0" marB="0" anchor="ctr"/>
                </a:tc>
                <a:tc>
                  <a:txBody>
                    <a:bodyPr/>
                    <a:lstStyle/>
                    <a:p>
                      <a:r>
                        <a:rPr lang="en-GB"/>
                        <a:t>0</a:t>
                      </a:r>
                    </a:p>
                  </a:txBody>
                  <a:tcPr marL="0" marR="0" marT="0" marB="0" anchor="ctr"/>
                </a:tc>
                <a:tc>
                  <a:txBody>
                    <a:bodyPr/>
                    <a:lstStyle/>
                    <a:p>
                      <a:r>
                        <a:rPr lang="en-GB"/>
                        <a:t>306,567</a:t>
                      </a:r>
                    </a:p>
                  </a:txBody>
                  <a:tcPr marL="0" marR="0" marT="0" marB="0" anchor="ctr"/>
                </a:tc>
                <a:tc>
                  <a:txBody>
                    <a:bodyPr/>
                    <a:lstStyle/>
                    <a:p>
                      <a:r>
                        <a:rPr lang="en-GB"/>
                        <a:t>730,092</a:t>
                      </a:r>
                    </a:p>
                  </a:txBody>
                  <a:tcPr marL="0" marR="0" marT="0" marB="0" anchor="ctr"/>
                </a:tc>
                <a:tc>
                  <a:txBody>
                    <a:bodyPr/>
                    <a:lstStyle/>
                    <a:p>
                      <a:r>
                        <a:rPr lang="en-GB"/>
                        <a:t>2,281,840</a:t>
                      </a:r>
                    </a:p>
                  </a:txBody>
                  <a:tcPr marL="0" marR="0" marT="0" marB="0" anchor="ctr"/>
                </a:tc>
                <a:tc>
                  <a:txBody>
                    <a:bodyPr/>
                    <a:lstStyle/>
                    <a:p>
                      <a:r>
                        <a:rPr lang="en-GB"/>
                        <a:t>5,744,869</a:t>
                      </a:r>
                    </a:p>
                  </a:txBody>
                  <a:tcPr marL="0" marR="0" marT="0" marB="0" anchor="ctr"/>
                </a:tc>
                <a:tc>
                  <a:txBody>
                    <a:bodyPr/>
                    <a:lstStyle/>
                    <a:p>
                      <a:r>
                        <a:rPr lang="en-GB"/>
                        <a:t>11,461,291</a:t>
                      </a:r>
                    </a:p>
                  </a:txBody>
                  <a:tcPr marL="0" marR="0" marT="0" marB="0" anchor="ctr"/>
                </a:tc>
                <a:extLst>
                  <a:ext uri="{0D108BD9-81ED-4DB2-BD59-A6C34878D82A}">
                    <a16:rowId xmlns:a16="http://schemas.microsoft.com/office/drawing/2014/main" val="3744929750"/>
                  </a:ext>
                </a:extLst>
              </a:tr>
              <a:tr h="262128">
                <a:tc>
                  <a:txBody>
                    <a:bodyPr/>
                    <a:lstStyle/>
                    <a:p>
                      <a:r>
                        <a:rPr lang="en-GB">
                          <a:effectLst/>
                        </a:rPr>
                        <a:t>Operating Profit</a:t>
                      </a:r>
                    </a:p>
                  </a:txBody>
                  <a:tcPr marL="0" marR="0" marT="0" marB="0" anchor="ctr"/>
                </a:tc>
                <a:tc>
                  <a:txBody>
                    <a:bodyPr/>
                    <a:lstStyle/>
                    <a:p>
                      <a:r>
                        <a:rPr lang="en-GB"/>
                        <a:t>0</a:t>
                      </a:r>
                    </a:p>
                  </a:txBody>
                  <a:tcPr marL="0" marR="0" marT="0" marB="0" anchor="ctr"/>
                </a:tc>
                <a:tc>
                  <a:txBody>
                    <a:bodyPr/>
                    <a:lstStyle/>
                    <a:p>
                      <a:r>
                        <a:rPr lang="en-GB"/>
                        <a:t>21,452</a:t>
                      </a:r>
                    </a:p>
                  </a:txBody>
                  <a:tcPr marL="0" marR="0" marT="0" marB="0" anchor="ctr"/>
                </a:tc>
                <a:tc>
                  <a:txBody>
                    <a:bodyPr/>
                    <a:lstStyle/>
                    <a:p>
                      <a:r>
                        <a:rPr lang="en-GB"/>
                        <a:t>751,465</a:t>
                      </a:r>
                    </a:p>
                  </a:txBody>
                  <a:tcPr marL="0" marR="0" marT="0" marB="0" anchor="ctr"/>
                </a:tc>
                <a:tc>
                  <a:txBody>
                    <a:bodyPr/>
                    <a:lstStyle/>
                    <a:p>
                      <a:r>
                        <a:rPr lang="en-GB"/>
                        <a:t>8,944,305</a:t>
                      </a:r>
                    </a:p>
                  </a:txBody>
                  <a:tcPr marL="0" marR="0" marT="0" marB="0" anchor="ctr"/>
                </a:tc>
                <a:tc>
                  <a:txBody>
                    <a:bodyPr/>
                    <a:lstStyle/>
                    <a:p>
                      <a:r>
                        <a:rPr lang="en-GB"/>
                        <a:t>14,560,384</a:t>
                      </a:r>
                    </a:p>
                  </a:txBody>
                  <a:tcPr marL="0" marR="0" marT="0" marB="0" anchor="ctr"/>
                </a:tc>
                <a:tc>
                  <a:txBody>
                    <a:bodyPr/>
                    <a:lstStyle/>
                    <a:p>
                      <a:r>
                        <a:rPr lang="en-GB"/>
                        <a:t>3,219,483</a:t>
                      </a:r>
                    </a:p>
                  </a:txBody>
                  <a:tcPr marL="0" marR="0" marT="0" marB="0" anchor="ctr"/>
                </a:tc>
                <a:extLst>
                  <a:ext uri="{0D108BD9-81ED-4DB2-BD59-A6C34878D82A}">
                    <a16:rowId xmlns:a16="http://schemas.microsoft.com/office/drawing/2014/main" val="3727738128"/>
                  </a:ext>
                </a:extLst>
              </a:tr>
              <a:tr h="262128">
                <a:tc gridSpan="7">
                  <a:txBody>
                    <a:bodyPr/>
                    <a:lstStyle/>
                    <a:p>
                      <a:r>
                        <a:rPr lang="en-GB">
                          <a:effectLst/>
                        </a:rPr>
                        <a:t>Miscellaneous Income and Expenses</a:t>
                      </a: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26917226"/>
                  </a:ext>
                </a:extLst>
              </a:tr>
              <a:tr h="262128">
                <a:tc>
                  <a:txBody>
                    <a:bodyPr/>
                    <a:lstStyle/>
                    <a:p>
                      <a:r>
                        <a:rPr lang="en-GB">
                          <a:effectLst/>
                        </a:rPr>
                        <a:t>+ Other Income</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extLst>
                  <a:ext uri="{0D108BD9-81ED-4DB2-BD59-A6C34878D82A}">
                    <a16:rowId xmlns:a16="http://schemas.microsoft.com/office/drawing/2014/main" val="2846288834"/>
                  </a:ext>
                </a:extLst>
              </a:tr>
              <a:tr h="262128">
                <a:tc>
                  <a:txBody>
                    <a:bodyPr/>
                    <a:lstStyle/>
                    <a:p>
                      <a:r>
                        <a:rPr lang="en-GB">
                          <a:effectLst/>
                        </a:rPr>
                        <a:t>- Other Expenses</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tc>
                  <a:txBody>
                    <a:bodyPr/>
                    <a:lstStyle/>
                    <a:p>
                      <a:r>
                        <a:rPr lang="en-GB"/>
                        <a:t>0</a:t>
                      </a:r>
                    </a:p>
                  </a:txBody>
                  <a:tcPr marL="0" marR="0" marT="0" marB="0" anchor="ctr"/>
                </a:tc>
                <a:extLst>
                  <a:ext uri="{0D108BD9-81ED-4DB2-BD59-A6C34878D82A}">
                    <a16:rowId xmlns:a16="http://schemas.microsoft.com/office/drawing/2014/main" val="4152605844"/>
                  </a:ext>
                </a:extLst>
              </a:tr>
              <a:tr h="262128">
                <a:tc>
                  <a:txBody>
                    <a:bodyPr/>
                    <a:lstStyle/>
                    <a:p>
                      <a:r>
                        <a:rPr lang="en-GB">
                          <a:effectLst/>
                        </a:rPr>
                        <a:t>= Net Profit for Division</a:t>
                      </a:r>
                    </a:p>
                  </a:txBody>
                  <a:tcPr marL="0" marR="0" marT="0" marB="0" anchor="ctr"/>
                </a:tc>
                <a:tc>
                  <a:txBody>
                    <a:bodyPr/>
                    <a:lstStyle/>
                    <a:p>
                      <a:r>
                        <a:rPr lang="en-GB"/>
                        <a:t>0</a:t>
                      </a:r>
                    </a:p>
                  </a:txBody>
                  <a:tcPr marL="0" marR="0" marT="0" marB="0" anchor="ctr"/>
                </a:tc>
                <a:tc>
                  <a:txBody>
                    <a:bodyPr/>
                    <a:lstStyle/>
                    <a:p>
                      <a:r>
                        <a:rPr lang="en-GB"/>
                        <a:t>21,452</a:t>
                      </a:r>
                    </a:p>
                  </a:txBody>
                  <a:tcPr marL="0" marR="0" marT="0" marB="0" anchor="ctr"/>
                </a:tc>
                <a:tc>
                  <a:txBody>
                    <a:bodyPr/>
                    <a:lstStyle/>
                    <a:p>
                      <a:r>
                        <a:rPr lang="en-GB"/>
                        <a:t>751,465</a:t>
                      </a:r>
                    </a:p>
                  </a:txBody>
                  <a:tcPr marL="0" marR="0" marT="0" marB="0" anchor="ctr"/>
                </a:tc>
                <a:tc>
                  <a:txBody>
                    <a:bodyPr/>
                    <a:lstStyle/>
                    <a:p>
                      <a:r>
                        <a:rPr lang="en-GB"/>
                        <a:t>8,944,305</a:t>
                      </a:r>
                    </a:p>
                  </a:txBody>
                  <a:tcPr marL="0" marR="0" marT="0" marB="0" anchor="ctr"/>
                </a:tc>
                <a:tc>
                  <a:txBody>
                    <a:bodyPr/>
                    <a:lstStyle/>
                    <a:p>
                      <a:r>
                        <a:rPr lang="en-GB"/>
                        <a:t>14,560,384</a:t>
                      </a:r>
                    </a:p>
                  </a:txBody>
                  <a:tcPr marL="0" marR="0" marT="0" marB="0" anchor="ctr"/>
                </a:tc>
                <a:tc>
                  <a:txBody>
                    <a:bodyPr/>
                    <a:lstStyle/>
                    <a:p>
                      <a:r>
                        <a:rPr lang="en-GB"/>
                        <a:t>3,219,483</a:t>
                      </a:r>
                    </a:p>
                  </a:txBody>
                  <a:tcPr marL="0" marR="0" marT="0" marB="0" anchor="ctr"/>
                </a:tc>
                <a:extLst>
                  <a:ext uri="{0D108BD9-81ED-4DB2-BD59-A6C34878D82A}">
                    <a16:rowId xmlns:a16="http://schemas.microsoft.com/office/drawing/2014/main" val="1529551769"/>
                  </a:ext>
                </a:extLst>
              </a:tr>
              <a:tr h="262128">
                <a:tc>
                  <a:txBody>
                    <a:bodyPr/>
                    <a:lstStyle/>
                    <a:p>
                      <a:r>
                        <a:rPr lang="en-GB">
                          <a:effectLst/>
                        </a:rPr>
                        <a:t>Cumulative Net Profit for Division</a:t>
                      </a:r>
                    </a:p>
                  </a:txBody>
                  <a:tcPr marL="0" marR="0" marT="0" marB="0" anchor="ctr"/>
                </a:tc>
                <a:tc>
                  <a:txBody>
                    <a:bodyPr/>
                    <a:lstStyle/>
                    <a:p>
                      <a:r>
                        <a:rPr lang="en-GB"/>
                        <a:t>0</a:t>
                      </a:r>
                    </a:p>
                  </a:txBody>
                  <a:tcPr marL="0" marR="0" marT="0" marB="0" anchor="ctr"/>
                </a:tc>
                <a:tc>
                  <a:txBody>
                    <a:bodyPr/>
                    <a:lstStyle/>
                    <a:p>
                      <a:r>
                        <a:rPr lang="en-GB"/>
                        <a:t>21,452</a:t>
                      </a:r>
                    </a:p>
                  </a:txBody>
                  <a:tcPr marL="0" marR="0" marT="0" marB="0" anchor="ctr"/>
                </a:tc>
                <a:tc>
                  <a:txBody>
                    <a:bodyPr/>
                    <a:lstStyle/>
                    <a:p>
                      <a:r>
                        <a:rPr lang="en-GB"/>
                        <a:t>772,917</a:t>
                      </a:r>
                    </a:p>
                  </a:txBody>
                  <a:tcPr marL="0" marR="0" marT="0" marB="0" anchor="ctr"/>
                </a:tc>
                <a:tc>
                  <a:txBody>
                    <a:bodyPr/>
                    <a:lstStyle/>
                    <a:p>
                      <a:r>
                        <a:rPr lang="en-GB"/>
                        <a:t>9,717,222</a:t>
                      </a:r>
                    </a:p>
                  </a:txBody>
                  <a:tcPr marL="0" marR="0" marT="0" marB="0" anchor="ctr"/>
                </a:tc>
                <a:tc>
                  <a:txBody>
                    <a:bodyPr/>
                    <a:lstStyle/>
                    <a:p>
                      <a:r>
                        <a:rPr lang="en-GB"/>
                        <a:t>24,277,606</a:t>
                      </a:r>
                    </a:p>
                  </a:txBody>
                  <a:tcPr marL="0" marR="0" marT="0" marB="0" anchor="ctr"/>
                </a:tc>
                <a:tc>
                  <a:txBody>
                    <a:bodyPr/>
                    <a:lstStyle/>
                    <a:p>
                      <a:r>
                        <a:rPr lang="en-GB"/>
                        <a:t>27,497,089</a:t>
                      </a:r>
                    </a:p>
                  </a:txBody>
                  <a:tcPr marL="0" marR="0" marT="0" marB="0" anchor="ctr"/>
                </a:tc>
                <a:extLst>
                  <a:ext uri="{0D108BD9-81ED-4DB2-BD59-A6C34878D82A}">
                    <a16:rowId xmlns:a16="http://schemas.microsoft.com/office/drawing/2014/main" val="7288881"/>
                  </a:ext>
                </a:extLst>
              </a:tr>
            </a:tbl>
          </a:graphicData>
        </a:graphic>
      </p:graphicFrame>
      <p:sp>
        <p:nvSpPr>
          <p:cNvPr id="6" name="Footer Placeholder 3">
            <a:extLst>
              <a:ext uri="{FF2B5EF4-FFF2-40B4-BE49-F238E27FC236}">
                <a16:creationId xmlns:a16="http://schemas.microsoft.com/office/drawing/2014/main" id="{33919146-CA0C-4092-BEFE-835E8EAA3A84}"/>
              </a:ext>
            </a:extLst>
          </p:cNvPr>
          <p:cNvSpPr>
            <a:spLocks noGrp="1"/>
          </p:cNvSpPr>
          <p:nvPr>
            <p:ph type="ftr" sz="quarter" idx="11"/>
          </p:nvPr>
        </p:nvSpPr>
        <p:spPr>
          <a:xfrm>
            <a:off x="0" y="7233214"/>
            <a:ext cx="4572000" cy="329636"/>
          </a:xfrm>
        </p:spPr>
        <p:txBody>
          <a:bodyPr/>
          <a:lstStyle/>
          <a:p>
            <a:r>
              <a:rPr lang="en-US"/>
              <a:t>© Akshay.P, Amey.W, Amruta.T, Bhakti.K, Gaurav.K, Omkar.P, Shreyas.P, Vyas </a:t>
            </a:r>
          </a:p>
        </p:txBody>
      </p:sp>
      <p:sp>
        <p:nvSpPr>
          <p:cNvPr id="8" name="Slide Number Placeholder 4">
            <a:extLst>
              <a:ext uri="{FF2B5EF4-FFF2-40B4-BE49-F238E27FC236}">
                <a16:creationId xmlns:a16="http://schemas.microsoft.com/office/drawing/2014/main" id="{B82C8D06-D02D-427C-B2AE-00C09AAEFBCC}"/>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46</a:t>
            </a:fld>
            <a:endParaRPr lang="en-US"/>
          </a:p>
        </p:txBody>
      </p:sp>
    </p:spTree>
    <p:extLst>
      <p:ext uri="{BB962C8B-B14F-4D97-AF65-F5344CB8AC3E}">
        <p14:creationId xmlns:p14="http://schemas.microsoft.com/office/powerpoint/2010/main" val="1108184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0E5-A445-47F5-8DA0-845FCD0CCE21}"/>
              </a:ext>
            </a:extLst>
          </p:cNvPr>
          <p:cNvSpPr>
            <a:spLocks noGrp="1"/>
          </p:cNvSpPr>
          <p:nvPr>
            <p:ph type="title"/>
          </p:nvPr>
        </p:nvSpPr>
        <p:spPr>
          <a:xfrm>
            <a:off x="111551" y="225324"/>
            <a:ext cx="9218950" cy="1461801"/>
          </a:xfrm>
        </p:spPr>
        <p:txBody>
          <a:bodyPr>
            <a:normAutofit/>
          </a:bodyPr>
          <a:lstStyle/>
          <a:p>
            <a:r>
              <a:rPr lang="en-US" sz="4700" b="1">
                <a:solidFill>
                  <a:schemeClr val="bg1"/>
                </a:solidFill>
                <a:highlight>
                  <a:srgbClr val="000000"/>
                </a:highlight>
                <a:latin typeface="+mn-lt"/>
              </a:rPr>
              <a:t>Financial Performance</a:t>
            </a:r>
          </a:p>
        </p:txBody>
      </p:sp>
      <p:sp>
        <p:nvSpPr>
          <p:cNvPr id="4" name="Footer Placeholder 3">
            <a:extLst>
              <a:ext uri="{FF2B5EF4-FFF2-40B4-BE49-F238E27FC236}">
                <a16:creationId xmlns:a16="http://schemas.microsoft.com/office/drawing/2014/main" id="{D17DE316-1D04-4000-BB00-D8862844E45C}"/>
              </a:ext>
            </a:extLst>
          </p:cNvPr>
          <p:cNvSpPr>
            <a:spLocks noGrp="1"/>
          </p:cNvSpPr>
          <p:nvPr>
            <p:ph type="ftr" sz="quarter" idx="11"/>
          </p:nvPr>
        </p:nvSpPr>
        <p:spPr/>
        <p:txBody>
          <a:bodyPr/>
          <a:lstStyle/>
          <a:p>
            <a:r>
              <a:rPr lang="en-US"/>
              <a:t>© Akshay.P, Amey.W, Amruta.T, Bhakti.K, Gaurav.K, Omkar.P, Shreyas.P, Vyas </a:t>
            </a:r>
          </a:p>
        </p:txBody>
      </p:sp>
      <p:sp>
        <p:nvSpPr>
          <p:cNvPr id="7" name="Slide Number Placeholder 4">
            <a:extLst>
              <a:ext uri="{FF2B5EF4-FFF2-40B4-BE49-F238E27FC236}">
                <a16:creationId xmlns:a16="http://schemas.microsoft.com/office/drawing/2014/main" id="{2076D6FC-5449-443F-A794-18632081789D}"/>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47</a:t>
            </a:fld>
            <a:endParaRPr lang="en-US"/>
          </a:p>
        </p:txBody>
      </p:sp>
      <p:sp>
        <p:nvSpPr>
          <p:cNvPr id="3" name="Arrow: Right 2">
            <a:extLst>
              <a:ext uri="{FF2B5EF4-FFF2-40B4-BE49-F238E27FC236}">
                <a16:creationId xmlns:a16="http://schemas.microsoft.com/office/drawing/2014/main" id="{DC362F3D-394C-4ED0-9346-0AD4AF62212E}"/>
              </a:ext>
            </a:extLst>
          </p:cNvPr>
          <p:cNvSpPr/>
          <p:nvPr/>
        </p:nvSpPr>
        <p:spPr>
          <a:xfrm>
            <a:off x="5344319" y="2819400"/>
            <a:ext cx="751681" cy="533400"/>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C061BE-3A09-4563-BDDE-250EFF8B8932}"/>
              </a:ext>
            </a:extLst>
          </p:cNvPr>
          <p:cNvSpPr txBox="1"/>
          <p:nvPr/>
        </p:nvSpPr>
        <p:spPr>
          <a:xfrm>
            <a:off x="5593080" y="4969176"/>
            <a:ext cx="4572000" cy="2246769"/>
          </a:xfrm>
          <a:prstGeom prst="rect">
            <a:avLst/>
          </a:prstGeom>
          <a:solidFill>
            <a:schemeClr val="tx1">
              <a:lumMod val="95000"/>
              <a:lumOff val="5000"/>
            </a:schemeClr>
          </a:solidFill>
        </p:spPr>
        <p:txBody>
          <a:bodyPr wrap="square" rtlCol="0">
            <a:spAutoFit/>
          </a:bodyPr>
          <a:lstStyle/>
          <a:p>
            <a:pPr marL="285750" indent="-285750">
              <a:buFont typeface="Arial" panose="020B0604020202020204" pitchFamily="34" charset="0"/>
              <a:buChar char="•"/>
            </a:pPr>
            <a:r>
              <a:rPr lang="en-US" sz="1400">
                <a:solidFill>
                  <a:schemeClr val="bg1"/>
                </a:solidFill>
              </a:rPr>
              <a:t>Until quarter 5, the operating profit increased.</a:t>
            </a:r>
          </a:p>
          <a:p>
            <a:pPr marL="285750" indent="-285750">
              <a:buFont typeface="Arial" panose="020B0604020202020204" pitchFamily="34" charset="0"/>
              <a:buChar char="•"/>
            </a:pPr>
            <a:r>
              <a:rPr lang="en-US" sz="1400">
                <a:solidFill>
                  <a:schemeClr val="bg1"/>
                </a:solidFill>
              </a:rPr>
              <a:t>The major reasons we have identified for decrease in the profits in final quarter could be stated as below:</a:t>
            </a:r>
          </a:p>
          <a:p>
            <a:pPr marL="342900" indent="-342900">
              <a:buFont typeface="+mj-lt"/>
              <a:buAutoNum type="arabicPeriod"/>
            </a:pPr>
            <a:r>
              <a:rPr lang="en-US" sz="1400">
                <a:solidFill>
                  <a:schemeClr val="bg1"/>
                </a:solidFill>
              </a:rPr>
              <a:t>Low Brand Judgement. {Market seeks stability than dynamics}</a:t>
            </a:r>
          </a:p>
          <a:p>
            <a:pPr marL="342900" indent="-342900">
              <a:buFont typeface="+mj-lt"/>
              <a:buAutoNum type="arabicPeriod"/>
            </a:pPr>
            <a:r>
              <a:rPr lang="en-US" sz="1400">
                <a:solidFill>
                  <a:schemeClr val="bg1"/>
                </a:solidFill>
              </a:rPr>
              <a:t>Cannibalizing the existing products in the same market segment.</a:t>
            </a:r>
          </a:p>
          <a:p>
            <a:pPr marL="342900" indent="-342900">
              <a:buFont typeface="+mj-lt"/>
              <a:buAutoNum type="arabicPeriod"/>
            </a:pPr>
            <a:r>
              <a:rPr lang="en-US" sz="1400">
                <a:solidFill>
                  <a:schemeClr val="bg1"/>
                </a:solidFill>
              </a:rPr>
              <a:t>Timing of the market- Focus should have been shifted to more successful products</a:t>
            </a:r>
          </a:p>
          <a:p>
            <a:endParaRPr lang="en-US" sz="1400">
              <a:solidFill>
                <a:schemeClr val="bg1"/>
              </a:solidFill>
            </a:endParaRPr>
          </a:p>
        </p:txBody>
      </p:sp>
      <p:pic>
        <p:nvPicPr>
          <p:cNvPr id="10" name="Picture 10">
            <a:extLst>
              <a:ext uri="{FF2B5EF4-FFF2-40B4-BE49-F238E27FC236}">
                <a16:creationId xmlns:a16="http://schemas.microsoft.com/office/drawing/2014/main" id="{2C0E9C12-8F81-4B67-9AD9-82FA4A1A0291}"/>
              </a:ext>
            </a:extLst>
          </p:cNvPr>
          <p:cNvPicPr>
            <a:picLocks noGrp="1" noChangeAspect="1"/>
          </p:cNvPicPr>
          <p:nvPr>
            <p:ph idx="1"/>
          </p:nvPr>
        </p:nvPicPr>
        <p:blipFill>
          <a:blip r:embed="rId2"/>
          <a:stretch>
            <a:fillRect/>
          </a:stretch>
        </p:blipFill>
        <p:spPr>
          <a:xfrm>
            <a:off x="147311" y="1750730"/>
            <a:ext cx="5276905" cy="4748073"/>
          </a:xfrm>
        </p:spPr>
      </p:pic>
      <p:pic>
        <p:nvPicPr>
          <p:cNvPr id="11" name="Picture 11" descr="A picture containing screenshot&#10;&#10;Description automatically generated">
            <a:extLst>
              <a:ext uri="{FF2B5EF4-FFF2-40B4-BE49-F238E27FC236}">
                <a16:creationId xmlns:a16="http://schemas.microsoft.com/office/drawing/2014/main" id="{F652C1E5-41E3-489F-87D7-CDF4881EDBD7}"/>
              </a:ext>
            </a:extLst>
          </p:cNvPr>
          <p:cNvPicPr>
            <a:picLocks noChangeAspect="1"/>
          </p:cNvPicPr>
          <p:nvPr/>
        </p:nvPicPr>
        <p:blipFill>
          <a:blip r:embed="rId3"/>
          <a:stretch>
            <a:fillRect/>
          </a:stretch>
        </p:blipFill>
        <p:spPr>
          <a:xfrm>
            <a:off x="6095620" y="1685010"/>
            <a:ext cx="3906480" cy="3021547"/>
          </a:xfrm>
          <a:prstGeom prst="rect">
            <a:avLst/>
          </a:prstGeom>
        </p:spPr>
      </p:pic>
    </p:spTree>
    <p:extLst>
      <p:ext uri="{BB962C8B-B14F-4D97-AF65-F5344CB8AC3E}">
        <p14:creationId xmlns:p14="http://schemas.microsoft.com/office/powerpoint/2010/main" val="3529752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58D6-A569-41BA-BC55-E6BC987480CC}"/>
              </a:ext>
            </a:extLst>
          </p:cNvPr>
          <p:cNvSpPr>
            <a:spLocks noGrp="1"/>
          </p:cNvSpPr>
          <p:nvPr>
            <p:ph type="title"/>
          </p:nvPr>
        </p:nvSpPr>
        <p:spPr/>
        <p:txBody>
          <a:bodyPr/>
          <a:lstStyle/>
          <a:p>
            <a:r>
              <a:rPr lang="en-US">
                <a:solidFill>
                  <a:schemeClr val="bg1"/>
                </a:solidFill>
              </a:rPr>
              <a:t>Financials Performance</a:t>
            </a:r>
            <a:endParaRPr lang="en-IN">
              <a:solidFill>
                <a:schemeClr val="bg1"/>
              </a:solidFill>
            </a:endParaRPr>
          </a:p>
        </p:txBody>
      </p:sp>
      <p:sp>
        <p:nvSpPr>
          <p:cNvPr id="5" name="Content Placeholder 4">
            <a:extLst>
              <a:ext uri="{FF2B5EF4-FFF2-40B4-BE49-F238E27FC236}">
                <a16:creationId xmlns:a16="http://schemas.microsoft.com/office/drawing/2014/main" id="{D04F5B81-D0B5-4C31-9E0C-27DDDDE70009}"/>
              </a:ext>
            </a:extLst>
          </p:cNvPr>
          <p:cNvSpPr>
            <a:spLocks noGrp="1"/>
          </p:cNvSpPr>
          <p:nvPr>
            <p:ph idx="1"/>
          </p:nvPr>
        </p:nvSpPr>
        <p:spPr/>
        <p:txBody>
          <a:bodyPr/>
          <a:lstStyle/>
          <a:p>
            <a:r>
              <a:rPr lang="en-US">
                <a:solidFill>
                  <a:schemeClr val="bg1"/>
                </a:solidFill>
              </a:rPr>
              <a:t>Financial Performance</a:t>
            </a:r>
          </a:p>
          <a:p>
            <a:r>
              <a:rPr lang="en-US">
                <a:solidFill>
                  <a:schemeClr val="bg1"/>
                </a:solidFill>
              </a:rPr>
              <a:t>Financial Health of the Company</a:t>
            </a:r>
          </a:p>
          <a:p>
            <a:r>
              <a:rPr lang="en-US">
                <a:solidFill>
                  <a:schemeClr val="bg1"/>
                </a:solidFill>
              </a:rPr>
              <a:t>Growth Highlights,</a:t>
            </a:r>
            <a:r>
              <a:rPr lang="en-IN">
                <a:solidFill>
                  <a:schemeClr val="bg1"/>
                </a:solidFill>
              </a:rPr>
              <a:t> Cashflows and Profits</a:t>
            </a:r>
          </a:p>
          <a:p>
            <a:pPr marL="0" indent="0">
              <a:buNone/>
            </a:pPr>
            <a:endParaRPr lang="en-US"/>
          </a:p>
          <a:p>
            <a:pPr marL="0" indent="0">
              <a:buNone/>
            </a:pPr>
            <a:endParaRPr lang="en-IN"/>
          </a:p>
        </p:txBody>
      </p:sp>
      <p:sp>
        <p:nvSpPr>
          <p:cNvPr id="3" name="Footer Placeholder 2">
            <a:extLst>
              <a:ext uri="{FF2B5EF4-FFF2-40B4-BE49-F238E27FC236}">
                <a16:creationId xmlns:a16="http://schemas.microsoft.com/office/drawing/2014/main" id="{4F88FBFC-845A-4541-9140-4D80596B64ED}"/>
              </a:ext>
            </a:extLst>
          </p:cNvPr>
          <p:cNvSpPr>
            <a:spLocks noGrp="1"/>
          </p:cNvSpPr>
          <p:nvPr>
            <p:ph type="ftr" sz="quarter" idx="11"/>
          </p:nvPr>
        </p:nvSpPr>
        <p:spPr/>
        <p:txBody>
          <a:bodyPr/>
          <a:lstStyle/>
          <a:p>
            <a:r>
              <a:rPr lang="en-US"/>
              <a:t>© Akshay.P, Amey.W, Amruta.T, Bhakti.K, Gaurav.K, Omkar.P, Shreyas.P, Vyas </a:t>
            </a:r>
          </a:p>
        </p:txBody>
      </p:sp>
      <p:sp>
        <p:nvSpPr>
          <p:cNvPr id="4" name="Slide Number Placeholder 3">
            <a:extLst>
              <a:ext uri="{FF2B5EF4-FFF2-40B4-BE49-F238E27FC236}">
                <a16:creationId xmlns:a16="http://schemas.microsoft.com/office/drawing/2014/main" id="{E200E65C-B862-430D-92AD-02522DF0EACD}"/>
              </a:ext>
            </a:extLst>
          </p:cNvPr>
          <p:cNvSpPr>
            <a:spLocks noGrp="1"/>
          </p:cNvSpPr>
          <p:nvPr>
            <p:ph type="sldNum" sz="quarter" idx="12"/>
          </p:nvPr>
        </p:nvSpPr>
        <p:spPr/>
        <p:txBody>
          <a:bodyPr/>
          <a:lstStyle/>
          <a:p>
            <a:fld id="{C12EB1E7-AF53-4536-BB4D-77A5DBC7F025}" type="slidenum">
              <a:rPr lang="en-US" smtClean="0"/>
              <a:t>48</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6FCD19E-5E9D-4A79-966D-DE2306F14FA5}"/>
                  </a:ext>
                </a:extLst>
              </p:cNvPr>
              <p:cNvGraphicFramePr>
                <a:graphicFrameLocks noChangeAspect="1"/>
              </p:cNvGraphicFramePr>
              <p:nvPr>
                <p:extLst>
                  <p:ext uri="{D42A27DB-BD31-4B8C-83A1-F6EECF244321}">
                    <p14:modId xmlns:p14="http://schemas.microsoft.com/office/powerpoint/2010/main" val="2481528120"/>
                  </p:ext>
                </p:extLst>
              </p:nvPr>
            </p:nvGraphicFramePr>
            <p:xfrm flipH="1" flipV="1">
              <a:off x="6033682" y="3437708"/>
              <a:ext cx="64615" cy="45719"/>
            </p:xfrm>
            <a:graphic>
              <a:graphicData uri="http://schemas.microsoft.com/office/powerpoint/2016/slidezoom">
                <pslz:sldZm>
                  <pslz:sldZmObj sldId="424" cId="3843212512">
                    <pslz:zmPr id="{523FBF45-DF59-49C2-8ED8-7AE7851EBBBE}" returnToParent="0" transitionDur="1000">
                      <p166:blipFill xmlns:p166="http://schemas.microsoft.com/office/powerpoint/2016/6/main">
                        <a:blip r:embed="rId4"/>
                        <a:stretch>
                          <a:fillRect/>
                        </a:stretch>
                      </p166:blipFill>
                      <p166:spPr xmlns:p166="http://schemas.microsoft.com/office/powerpoint/2016/6/main">
                        <a:xfrm flipH="1" flipV="1">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46FCD19E-5E9D-4A79-966D-DE2306F14FA5}"/>
                  </a:ext>
                </a:extLst>
              </p:cNvPr>
              <p:cNvPicPr>
                <a:picLocks noGrp="1" noRot="1" noChangeAspect="1" noMove="1" noResize="1" noEditPoints="1" noAdjustHandles="1" noChangeArrowheads="1" noChangeShapeType="1"/>
              </p:cNvPicPr>
              <p:nvPr/>
            </p:nvPicPr>
            <p:blipFill>
              <a:blip r:embed="rId4"/>
              <a:stretch>
                <a:fillRect/>
              </a:stretch>
            </p:blipFill>
            <p:spPr>
              <a:xfrm flipH="1" flipV="1">
                <a:off x="6033682" y="3437708"/>
                <a:ext cx="64615" cy="45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B0C801EB-A871-421D-BEF3-D37D5A6B5EEE}"/>
                  </a:ext>
                </a:extLst>
              </p:cNvPr>
              <p:cNvGraphicFramePr>
                <a:graphicFrameLocks noChangeAspect="1"/>
              </p:cNvGraphicFramePr>
              <p:nvPr>
                <p:extLst>
                  <p:ext uri="{D42A27DB-BD31-4B8C-83A1-F6EECF244321}">
                    <p14:modId xmlns:p14="http://schemas.microsoft.com/office/powerpoint/2010/main" val="2589417226"/>
                  </p:ext>
                </p:extLst>
              </p:nvPr>
            </p:nvGraphicFramePr>
            <p:xfrm flipV="1">
              <a:off x="6250697" y="3781424"/>
              <a:ext cx="64615" cy="45719"/>
            </p:xfrm>
            <a:graphic>
              <a:graphicData uri="http://schemas.microsoft.com/office/powerpoint/2016/slidezoom">
                <pslz:sldZm>
                  <pslz:sldZmObj sldId="307" cId="1120868816">
                    <pslz:zmPr id="{A6FD8CCC-455E-46F3-8E91-49FA5FFC6D3D}" returnToParent="0" transitionDur="1000">
                      <p166:blipFill xmlns:p166="http://schemas.microsoft.com/office/powerpoint/2016/6/main">
                        <a:blip r:embed="rId6"/>
                        <a:stretch>
                          <a:fillRect/>
                        </a:stretch>
                      </p166:blipFill>
                      <p166:spPr xmlns:p166="http://schemas.microsoft.com/office/powerpoint/2016/6/main">
                        <a:xfrm flipV="1">
                          <a:off x="0" y="0"/>
                          <a:ext cx="64615" cy="45719"/>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B0C801EB-A871-421D-BEF3-D37D5A6B5EEE}"/>
                  </a:ext>
                </a:extLst>
              </p:cNvPr>
              <p:cNvPicPr>
                <a:picLocks noGrp="1" noRot="1" noChangeAspect="1" noMove="1" noResize="1" noEditPoints="1" noAdjustHandles="1" noChangeArrowheads="1" noChangeShapeType="1"/>
              </p:cNvPicPr>
              <p:nvPr/>
            </p:nvPicPr>
            <p:blipFill>
              <a:blip r:embed="rId6"/>
              <a:stretch>
                <a:fillRect/>
              </a:stretch>
            </p:blipFill>
            <p:spPr>
              <a:xfrm flipV="1">
                <a:off x="6250697" y="3781424"/>
                <a:ext cx="64615" cy="45719"/>
              </a:xfrm>
              <a:prstGeom prst="rect">
                <a:avLst/>
              </a:prstGeom>
              <a:ln w="3175">
                <a:solidFill>
                  <a:prstClr val="ltGray"/>
                </a:solidFill>
              </a:ln>
            </p:spPr>
          </p:pic>
        </mc:Fallback>
      </mc:AlternateContent>
    </p:spTree>
    <p:extLst>
      <p:ext uri="{BB962C8B-B14F-4D97-AF65-F5344CB8AC3E}">
        <p14:creationId xmlns:p14="http://schemas.microsoft.com/office/powerpoint/2010/main" val="57163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0E5-A445-47F5-8DA0-845FCD0CCE21}"/>
              </a:ext>
            </a:extLst>
          </p:cNvPr>
          <p:cNvSpPr>
            <a:spLocks noGrp="1"/>
          </p:cNvSpPr>
          <p:nvPr>
            <p:ph type="title"/>
          </p:nvPr>
        </p:nvSpPr>
        <p:spPr>
          <a:xfrm>
            <a:off x="111550" y="225324"/>
            <a:ext cx="10080200" cy="1207749"/>
          </a:xfrm>
        </p:spPr>
        <p:txBody>
          <a:bodyPr>
            <a:normAutofit fontScale="90000"/>
          </a:bodyPr>
          <a:lstStyle/>
          <a:p>
            <a:r>
              <a:rPr lang="en-US" sz="4700" b="1">
                <a:solidFill>
                  <a:schemeClr val="bg1"/>
                </a:solidFill>
                <a:highlight>
                  <a:srgbClr val="000000"/>
                </a:highlight>
                <a:latin typeface="+mn-lt"/>
              </a:rPr>
              <a:t>Financial Performance</a:t>
            </a:r>
            <a:br>
              <a:rPr lang="en-US" sz="4700" b="1">
                <a:solidFill>
                  <a:schemeClr val="bg1"/>
                </a:solidFill>
                <a:highlight>
                  <a:srgbClr val="000000"/>
                </a:highlight>
                <a:latin typeface="+mn-lt"/>
              </a:rPr>
            </a:br>
            <a:r>
              <a:rPr lang="en-US" sz="4700" b="1">
                <a:solidFill>
                  <a:schemeClr val="bg1"/>
                </a:solidFill>
                <a:highlight>
                  <a:srgbClr val="000000"/>
                </a:highlight>
                <a:latin typeface="+mn-lt"/>
              </a:rPr>
              <a:t>Growth Highlights</a:t>
            </a:r>
          </a:p>
        </p:txBody>
      </p:sp>
      <p:sp>
        <p:nvSpPr>
          <p:cNvPr id="4" name="Footer Placeholder 3">
            <a:extLst>
              <a:ext uri="{FF2B5EF4-FFF2-40B4-BE49-F238E27FC236}">
                <a16:creationId xmlns:a16="http://schemas.microsoft.com/office/drawing/2014/main" id="{D17DE316-1D04-4000-BB00-D8862844E45C}"/>
              </a:ext>
            </a:extLst>
          </p:cNvPr>
          <p:cNvSpPr>
            <a:spLocks noGrp="1"/>
          </p:cNvSpPr>
          <p:nvPr>
            <p:ph type="ftr" sz="quarter" idx="11"/>
          </p:nvPr>
        </p:nvSpPr>
        <p:spPr/>
        <p:txBody>
          <a:bodyPr/>
          <a:lstStyle/>
          <a:p>
            <a:r>
              <a:rPr lang="en-US"/>
              <a:t>© Akshay.P, Amey.W, Amruta.T, Bhakti.K, Gaurav.K, Omkar.P, Shreyas.P, Vyas </a:t>
            </a:r>
          </a:p>
        </p:txBody>
      </p:sp>
      <p:sp>
        <p:nvSpPr>
          <p:cNvPr id="7" name="Slide Number Placeholder 4">
            <a:extLst>
              <a:ext uri="{FF2B5EF4-FFF2-40B4-BE49-F238E27FC236}">
                <a16:creationId xmlns:a16="http://schemas.microsoft.com/office/drawing/2014/main" id="{2076D6FC-5449-443F-A794-18632081789D}"/>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49</a:t>
            </a:fld>
            <a:endParaRPr lang="en-US"/>
          </a:p>
        </p:txBody>
      </p:sp>
      <p:graphicFrame>
        <p:nvGraphicFramePr>
          <p:cNvPr id="10" name="Table 9">
            <a:extLst>
              <a:ext uri="{FF2B5EF4-FFF2-40B4-BE49-F238E27FC236}">
                <a16:creationId xmlns:a16="http://schemas.microsoft.com/office/drawing/2014/main" id="{F02E863E-FCA0-40A4-B140-4E54CD601108}"/>
              </a:ext>
            </a:extLst>
          </p:cNvPr>
          <p:cNvGraphicFramePr>
            <a:graphicFrameLocks noGrp="1"/>
          </p:cNvGraphicFramePr>
          <p:nvPr>
            <p:extLst>
              <p:ext uri="{D42A27DB-BD31-4B8C-83A1-F6EECF244321}">
                <p14:modId xmlns:p14="http://schemas.microsoft.com/office/powerpoint/2010/main" val="2824316094"/>
              </p:ext>
            </p:extLst>
          </p:nvPr>
        </p:nvGraphicFramePr>
        <p:xfrm>
          <a:off x="2018717" y="4441242"/>
          <a:ext cx="5394961" cy="2091021"/>
        </p:xfrm>
        <a:graphic>
          <a:graphicData uri="http://schemas.openxmlformats.org/drawingml/2006/table">
            <a:tbl>
              <a:tblPr firstRow="1" bandRow="1">
                <a:tableStyleId>{125E5076-3810-47DD-B79F-674D7AD40C01}</a:tableStyleId>
              </a:tblPr>
              <a:tblGrid>
                <a:gridCol w="1154430">
                  <a:extLst>
                    <a:ext uri="{9D8B030D-6E8A-4147-A177-3AD203B41FA5}">
                      <a16:colId xmlns:a16="http://schemas.microsoft.com/office/drawing/2014/main" val="798013154"/>
                    </a:ext>
                  </a:extLst>
                </a:gridCol>
                <a:gridCol w="1268731">
                  <a:extLst>
                    <a:ext uri="{9D8B030D-6E8A-4147-A177-3AD203B41FA5}">
                      <a16:colId xmlns:a16="http://schemas.microsoft.com/office/drawing/2014/main" val="3167322740"/>
                    </a:ext>
                  </a:extLst>
                </a:gridCol>
                <a:gridCol w="1531621">
                  <a:extLst>
                    <a:ext uri="{9D8B030D-6E8A-4147-A177-3AD203B41FA5}">
                      <a16:colId xmlns:a16="http://schemas.microsoft.com/office/drawing/2014/main" val="2477085924"/>
                    </a:ext>
                  </a:extLst>
                </a:gridCol>
                <a:gridCol w="1440179">
                  <a:extLst>
                    <a:ext uri="{9D8B030D-6E8A-4147-A177-3AD203B41FA5}">
                      <a16:colId xmlns:a16="http://schemas.microsoft.com/office/drawing/2014/main" val="835819185"/>
                    </a:ext>
                  </a:extLst>
                </a:gridCol>
              </a:tblGrid>
              <a:tr h="355000">
                <a:tc gridSpan="4">
                  <a:txBody>
                    <a:bodyPr/>
                    <a:lstStyle/>
                    <a:p>
                      <a:pPr algn="ctr" fontAlgn="b"/>
                      <a:r>
                        <a:rPr lang="en-US" sz="2400" u="none" strike="noStrike">
                          <a:effectLst/>
                        </a:rPr>
                        <a:t>Growth Table</a:t>
                      </a:r>
                      <a:endParaRPr lang="en-US" sz="2400" b="1"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7281602"/>
                  </a:ext>
                </a:extLst>
              </a:tr>
              <a:tr h="547896">
                <a:tc>
                  <a:txBody>
                    <a:bodyPr/>
                    <a:lstStyle/>
                    <a:p>
                      <a:pPr algn="ctr" fontAlgn="b"/>
                      <a:r>
                        <a:rPr lang="en-US" sz="1400" u="none" strike="noStrike">
                          <a:effectLst/>
                        </a:rPr>
                        <a:t>Quarter</a:t>
                      </a:r>
                      <a:endParaRPr lang="en-US" sz="1400" b="1"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Revenue</a:t>
                      </a:r>
                      <a:endParaRPr lang="en-US" sz="1400" b="1"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Operating Expenses</a:t>
                      </a:r>
                      <a:endParaRPr lang="en-US" sz="1400" b="1"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Operating Profit</a:t>
                      </a:r>
                      <a:endParaRPr lang="en-US" sz="14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887880"/>
                  </a:ext>
                </a:extLst>
              </a:tr>
              <a:tr h="291960">
                <a:tc>
                  <a:txBody>
                    <a:bodyPr/>
                    <a:lstStyle/>
                    <a:p>
                      <a:pPr algn="ctr" fontAlgn="b"/>
                      <a:r>
                        <a:rPr lang="en-US" sz="1400" u="none" strike="noStrike">
                          <a:effectLst/>
                        </a:rPr>
                        <a:t>Q3</a:t>
                      </a:r>
                      <a:endParaRPr lang="en-US" sz="1400" b="0"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332,66%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138,15%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3403,01%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0604636"/>
                  </a:ext>
                </a:extLst>
              </a:tr>
              <a:tr h="291960">
                <a:tc>
                  <a:txBody>
                    <a:bodyPr/>
                    <a:lstStyle/>
                    <a:p>
                      <a:pPr algn="ctr" fontAlgn="b"/>
                      <a:r>
                        <a:rPr lang="en-US" sz="1400" u="none" strike="noStrike">
                          <a:effectLst/>
                        </a:rPr>
                        <a:t>Q4</a:t>
                      </a:r>
                      <a:endParaRPr lang="en-US" sz="1400" b="0"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632,66%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212,54%</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1090,25%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50595"/>
                  </a:ext>
                </a:extLst>
              </a:tr>
              <a:tr h="291960">
                <a:tc>
                  <a:txBody>
                    <a:bodyPr/>
                    <a:lstStyle/>
                    <a:p>
                      <a:pPr algn="ctr" fontAlgn="b"/>
                      <a:r>
                        <a:rPr lang="en-US" sz="1400" u="none" strike="noStrike">
                          <a:effectLst/>
                        </a:rPr>
                        <a:t>Q5</a:t>
                      </a:r>
                      <a:endParaRPr lang="en-US" sz="1400" b="0"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152,14%</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highlight>
                            <a:srgbClr val="008000"/>
                          </a:highlight>
                        </a:rPr>
                        <a:t>151,76%</a:t>
                      </a:r>
                      <a:endParaRPr lang="en-US" sz="1400" b="0" i="0" u="none" strike="noStrike">
                        <a:solidFill>
                          <a:srgbClr val="000000"/>
                        </a:solidFill>
                        <a:effectLst/>
                        <a:highlight>
                          <a:srgbClr val="008000"/>
                        </a:highligh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62,79%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2292129"/>
                  </a:ext>
                </a:extLst>
              </a:tr>
              <a:tr h="291960">
                <a:tc>
                  <a:txBody>
                    <a:bodyPr/>
                    <a:lstStyle/>
                    <a:p>
                      <a:pPr algn="ctr" fontAlgn="b"/>
                      <a:r>
                        <a:rPr lang="en-US" sz="1400" u="none" strike="noStrike">
                          <a:effectLst/>
                        </a:rPr>
                        <a:t>Q6</a:t>
                      </a:r>
                      <a:endParaRPr lang="en-US" sz="1400" b="0" i="0" u="none" strike="noStrike">
                        <a:solidFill>
                          <a:srgbClr val="000000"/>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-31,09%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highlight>
                            <a:srgbClr val="008000"/>
                          </a:highlight>
                        </a:rPr>
                        <a:t>99,50%</a:t>
                      </a:r>
                      <a:endParaRPr lang="en-US" sz="1400" b="0" i="0" u="none" strike="noStrike">
                        <a:solidFill>
                          <a:srgbClr val="000000"/>
                        </a:solidFill>
                        <a:effectLst/>
                        <a:highlight>
                          <a:srgbClr val="008000"/>
                        </a:highligh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-77,89%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080433"/>
                  </a:ext>
                </a:extLst>
              </a:tr>
            </a:tbl>
          </a:graphicData>
        </a:graphic>
      </p:graphicFrame>
      <p:graphicFrame>
        <p:nvGraphicFramePr>
          <p:cNvPr id="11" name="Diagram 10">
            <a:extLst>
              <a:ext uri="{FF2B5EF4-FFF2-40B4-BE49-F238E27FC236}">
                <a16:creationId xmlns:a16="http://schemas.microsoft.com/office/drawing/2014/main" id="{49FD6A9C-A930-4062-83B8-008E7D4D191B}"/>
              </a:ext>
            </a:extLst>
          </p:cNvPr>
          <p:cNvGraphicFramePr/>
          <p:nvPr>
            <p:extLst>
              <p:ext uri="{D42A27DB-BD31-4B8C-83A1-F6EECF244321}">
                <p14:modId xmlns:p14="http://schemas.microsoft.com/office/powerpoint/2010/main" val="4028812361"/>
              </p:ext>
            </p:extLst>
          </p:nvPr>
        </p:nvGraphicFramePr>
        <p:xfrm>
          <a:off x="287919" y="1891647"/>
          <a:ext cx="7125759" cy="2091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321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5965"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9189" y="701052"/>
            <a:ext cx="9768301" cy="2737244"/>
            <a:chOff x="409710" y="635715"/>
            <a:chExt cx="11142208" cy="2482136"/>
          </a:xfrm>
        </p:grpSpPr>
        <p:sp>
          <p:nvSpPr>
            <p:cNvPr id="141"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Rectangle 144">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3331F7D-5388-43FA-8493-B9D78CEA3C82}"/>
              </a:ext>
            </a:extLst>
          </p:cNvPr>
          <p:cNvSpPr>
            <a:spLocks noGrp="1"/>
          </p:cNvSpPr>
          <p:nvPr>
            <p:ph type="title"/>
          </p:nvPr>
        </p:nvSpPr>
        <p:spPr>
          <a:xfrm>
            <a:off x="918143" y="1127424"/>
            <a:ext cx="9035651" cy="1461801"/>
          </a:xfrm>
        </p:spPr>
        <p:txBody>
          <a:bodyPr>
            <a:normAutofit/>
          </a:bodyPr>
          <a:lstStyle/>
          <a:p>
            <a:r>
              <a:rPr lang="en-US" sz="4000" b="1">
                <a:solidFill>
                  <a:srgbClr val="FFFFFF"/>
                </a:solidFill>
                <a:highlight>
                  <a:srgbClr val="000000"/>
                </a:highlight>
                <a:latin typeface="+mn-lt"/>
                <a:cs typeface="Calibri Light" panose="020F0302020204030204" pitchFamily="34" charset="0"/>
              </a:rPr>
              <a:t>Mission</a:t>
            </a:r>
            <a:br>
              <a:rPr lang="en-US" sz="3900" b="1">
                <a:solidFill>
                  <a:srgbClr val="FFFFFF"/>
                </a:solidFill>
                <a:cs typeface="Calibri Light" panose="020F0302020204030204" pitchFamily="34" charset="0"/>
              </a:rPr>
            </a:br>
            <a:endParaRPr lang="en-IN" sz="3900">
              <a:solidFill>
                <a:srgbClr val="FFFFFF"/>
              </a:solidFill>
            </a:endParaRPr>
          </a:p>
        </p:txBody>
      </p:sp>
      <p:sp>
        <p:nvSpPr>
          <p:cNvPr id="6" name="Content Placeholder 5">
            <a:extLst>
              <a:ext uri="{FF2B5EF4-FFF2-40B4-BE49-F238E27FC236}">
                <a16:creationId xmlns:a16="http://schemas.microsoft.com/office/drawing/2014/main" id="{E477FAAE-29FE-497B-BCCC-79CE442032BD}"/>
              </a:ext>
            </a:extLst>
          </p:cNvPr>
          <p:cNvSpPr>
            <a:spLocks noGrp="1"/>
          </p:cNvSpPr>
          <p:nvPr>
            <p:ph idx="1"/>
          </p:nvPr>
        </p:nvSpPr>
        <p:spPr>
          <a:xfrm>
            <a:off x="1249202" y="2750824"/>
            <a:ext cx="3553714" cy="3929372"/>
          </a:xfrm>
          <a:prstGeom prst="rect">
            <a:avLst/>
          </a:prstGeom>
        </p:spPr>
        <p:txBody>
          <a:bodyP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indent="0">
              <a:buNone/>
            </a:pPr>
            <a:r>
              <a:rPr lang="en-US" b="1" i="1">
                <a:cs typeface="Calibri Light" panose="020F0302020204030204" pitchFamily="34" charset="0"/>
              </a:rPr>
              <a:t>“Our mission is to outgrow the competition and forge our presence in the computing market   through  innovation, design and development of high performing computing systems in competitive market.”</a:t>
            </a:r>
          </a:p>
        </p:txBody>
      </p:sp>
      <p:pic>
        <p:nvPicPr>
          <p:cNvPr id="2050" name="Picture 2">
            <a:extLst>
              <a:ext uri="{FF2B5EF4-FFF2-40B4-BE49-F238E27FC236}">
                <a16:creationId xmlns:a16="http://schemas.microsoft.com/office/drawing/2014/main" id="{CC38158F-89E0-4169-A1BD-C2A5E336D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99"/>
          <a:stretch/>
        </p:blipFill>
        <p:spPr bwMode="auto">
          <a:xfrm>
            <a:off x="5346854" y="2748536"/>
            <a:ext cx="4210232" cy="3929608"/>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4">
            <a:extLst>
              <a:ext uri="{FF2B5EF4-FFF2-40B4-BE49-F238E27FC236}">
                <a16:creationId xmlns:a16="http://schemas.microsoft.com/office/drawing/2014/main" id="{4B729F19-A4AD-4BF7-9FF2-26D65FDE37B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a:t>
            </a:fld>
            <a:endParaRPr lang="en-US"/>
          </a:p>
        </p:txBody>
      </p:sp>
      <p:sp>
        <p:nvSpPr>
          <p:cNvPr id="16" name="Footer Placeholder 3">
            <a:extLst>
              <a:ext uri="{FF2B5EF4-FFF2-40B4-BE49-F238E27FC236}">
                <a16:creationId xmlns:a16="http://schemas.microsoft.com/office/drawing/2014/main" id="{9EAAB11D-6DB3-44A0-953A-55917407B057}"/>
              </a:ext>
            </a:extLst>
          </p:cNvPr>
          <p:cNvSpPr>
            <a:spLocks noGrp="1"/>
          </p:cNvSpPr>
          <p:nvPr>
            <p:ph type="ftr" sz="quarter" idx="11"/>
          </p:nvPr>
        </p:nvSpPr>
        <p:spPr>
          <a:xfrm>
            <a:off x="0" y="7233214"/>
            <a:ext cx="4572000" cy="329636"/>
          </a:xfrm>
        </p:spPr>
        <p:txBody>
          <a:bodyPr/>
          <a:lstStyle/>
          <a:p>
            <a:r>
              <a:rPr lang="en-US"/>
              <a:t>© Akshay.P, Amey.W, Amruta.T, Bhakti.K, Gaurav.K, Omkar.P, Shreyas.P, Vyas </a:t>
            </a:r>
          </a:p>
        </p:txBody>
      </p:sp>
    </p:spTree>
    <p:extLst>
      <p:ext uri="{BB962C8B-B14F-4D97-AF65-F5344CB8AC3E}">
        <p14:creationId xmlns:p14="http://schemas.microsoft.com/office/powerpoint/2010/main" val="246559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EC71-7544-47F9-BCA9-0E0097F72FFA}"/>
              </a:ext>
            </a:extLst>
          </p:cNvPr>
          <p:cNvSpPr>
            <a:spLocks noGrp="1"/>
          </p:cNvSpPr>
          <p:nvPr>
            <p:ph type="title"/>
          </p:nvPr>
        </p:nvSpPr>
        <p:spPr>
          <a:xfrm>
            <a:off x="135036" y="400902"/>
            <a:ext cx="8346732" cy="780035"/>
          </a:xfrm>
        </p:spPr>
        <p:txBody>
          <a:bodyPr>
            <a:normAutofit fontScale="90000"/>
          </a:bodyPr>
          <a:lstStyle/>
          <a:p>
            <a:r>
              <a:rPr lang="en-US" sz="4700" b="1">
                <a:solidFill>
                  <a:schemeClr val="bg1"/>
                </a:solidFill>
                <a:highlight>
                  <a:srgbClr val="000000"/>
                </a:highlight>
                <a:latin typeface="+mn-lt"/>
              </a:rPr>
              <a:t>Financial Performance </a:t>
            </a:r>
            <a:br>
              <a:rPr lang="en-US" sz="4700" b="1">
                <a:solidFill>
                  <a:schemeClr val="bg1"/>
                </a:solidFill>
                <a:highlight>
                  <a:srgbClr val="000000"/>
                </a:highlight>
                <a:latin typeface="+mn-lt"/>
              </a:rPr>
            </a:br>
            <a:r>
              <a:rPr lang="en-US" sz="4700" b="1">
                <a:solidFill>
                  <a:schemeClr val="bg1"/>
                </a:solidFill>
                <a:highlight>
                  <a:srgbClr val="000000"/>
                </a:highlight>
                <a:latin typeface="+mn-lt"/>
              </a:rPr>
              <a:t>Cashflow &amp; profit graphs</a:t>
            </a:r>
          </a:p>
        </p:txBody>
      </p:sp>
      <p:sp>
        <p:nvSpPr>
          <p:cNvPr id="3" name="Content Placeholder 2">
            <a:extLst>
              <a:ext uri="{FF2B5EF4-FFF2-40B4-BE49-F238E27FC236}">
                <a16:creationId xmlns:a16="http://schemas.microsoft.com/office/drawing/2014/main" id="{C295B960-9A74-40CE-A80F-03224DC7922A}"/>
              </a:ext>
            </a:extLst>
          </p:cNvPr>
          <p:cNvSpPr>
            <a:spLocks noGrp="1"/>
          </p:cNvSpPr>
          <p:nvPr>
            <p:ph idx="1"/>
          </p:nvPr>
        </p:nvSpPr>
        <p:spPr>
          <a:xfrm>
            <a:off x="212238" y="1501041"/>
            <a:ext cx="8719523" cy="999522"/>
          </a:xfrm>
          <a:solidFill>
            <a:schemeClr val="accent1">
              <a:lumMod val="75000"/>
            </a:schemeClr>
          </a:solidFill>
        </p:spPr>
        <p:txBody>
          <a:bodyPr vert="horz" lIns="91440" tIns="45720" rIns="91440" bIns="45720" rtlCol="0" anchor="t">
            <a:noAutofit/>
          </a:bodyPr>
          <a:lstStyle/>
          <a:p>
            <a:pPr marL="285750" indent="-285750"/>
            <a:endParaRPr lang="en-US" sz="1800">
              <a:solidFill>
                <a:schemeClr val="bg1"/>
              </a:solidFill>
              <a:cs typeface="Calibri" panose="020F0502020204030204"/>
            </a:endParaRPr>
          </a:p>
          <a:p>
            <a:pPr marL="285750" indent="-285750"/>
            <a:r>
              <a:rPr lang="en-US" sz="1800">
                <a:solidFill>
                  <a:schemeClr val="bg1"/>
                </a:solidFill>
                <a:cs typeface="Calibri" panose="020F0502020204030204"/>
              </a:rPr>
              <a:t>Growth of Operating expenses is exponential</a:t>
            </a:r>
          </a:p>
          <a:p>
            <a:pPr marL="252095" indent="-252095"/>
            <a:r>
              <a:rPr lang="en-US" sz="1800">
                <a:solidFill>
                  <a:schemeClr val="bg1"/>
                </a:solidFill>
                <a:cs typeface="Calibri" panose="020F0502020204030204"/>
              </a:rPr>
              <a:t>Profit margin high until Q4, later couldn't sustain due to price war with competitors</a:t>
            </a:r>
          </a:p>
        </p:txBody>
      </p:sp>
      <p:sp>
        <p:nvSpPr>
          <p:cNvPr id="4" name="Footer Placeholder 3">
            <a:extLst>
              <a:ext uri="{FF2B5EF4-FFF2-40B4-BE49-F238E27FC236}">
                <a16:creationId xmlns:a16="http://schemas.microsoft.com/office/drawing/2014/main" id="{6CB43284-F5C8-497B-9FA6-57B57F634126}"/>
              </a:ext>
            </a:extLst>
          </p:cNvPr>
          <p:cNvSpPr>
            <a:spLocks noGrp="1"/>
          </p:cNvSpPr>
          <p:nvPr>
            <p:ph type="ftr" sz="quarter" idx="11"/>
          </p:nvPr>
        </p:nvSpPr>
        <p:spPr/>
        <p:txBody>
          <a:bodyPr/>
          <a:lstStyle/>
          <a:p>
            <a:r>
              <a:rPr lang="en-US"/>
              <a:t>© Akshay.P, Amey.W, Amruta.T, Bhakti.K, Gaurav.K, Omkar.P, Shreyas.P, Vyas </a:t>
            </a:r>
          </a:p>
        </p:txBody>
      </p:sp>
      <p:pic>
        <p:nvPicPr>
          <p:cNvPr id="6" name="Picture 6" descr="A screenshot of a cell phone&#10;&#10;Description generated with very high confidence">
            <a:extLst>
              <a:ext uri="{FF2B5EF4-FFF2-40B4-BE49-F238E27FC236}">
                <a16:creationId xmlns:a16="http://schemas.microsoft.com/office/drawing/2014/main" id="{F4D924C5-DA56-46A7-93B1-4E54A0FF5AE6}"/>
              </a:ext>
            </a:extLst>
          </p:cNvPr>
          <p:cNvPicPr>
            <a:picLocks noChangeAspect="1"/>
          </p:cNvPicPr>
          <p:nvPr/>
        </p:nvPicPr>
        <p:blipFill>
          <a:blip r:embed="rId2"/>
          <a:stretch>
            <a:fillRect/>
          </a:stretch>
        </p:blipFill>
        <p:spPr>
          <a:xfrm>
            <a:off x="155665" y="2820670"/>
            <a:ext cx="3362283" cy="2010585"/>
          </a:xfrm>
          <a:prstGeom prst="rect">
            <a:avLst/>
          </a:prstGeom>
        </p:spPr>
      </p:pic>
      <p:pic>
        <p:nvPicPr>
          <p:cNvPr id="7" name="Picture 7" descr="A screenshot of a cell phone&#10;&#10;Description generated with high confidence">
            <a:extLst>
              <a:ext uri="{FF2B5EF4-FFF2-40B4-BE49-F238E27FC236}">
                <a16:creationId xmlns:a16="http://schemas.microsoft.com/office/drawing/2014/main" id="{B9DB6A48-B6AC-4F8B-A514-AB0A82A1551E}"/>
              </a:ext>
            </a:extLst>
          </p:cNvPr>
          <p:cNvPicPr>
            <a:picLocks noChangeAspect="1"/>
          </p:cNvPicPr>
          <p:nvPr/>
        </p:nvPicPr>
        <p:blipFill>
          <a:blip r:embed="rId3"/>
          <a:stretch>
            <a:fillRect/>
          </a:stretch>
        </p:blipFill>
        <p:spPr>
          <a:xfrm>
            <a:off x="3707972" y="2820672"/>
            <a:ext cx="3362283" cy="2010585"/>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90303017-B165-45AA-9B5D-60E248D1C7EA}"/>
              </a:ext>
            </a:extLst>
          </p:cNvPr>
          <p:cNvPicPr>
            <a:picLocks noChangeAspect="1"/>
          </p:cNvPicPr>
          <p:nvPr/>
        </p:nvPicPr>
        <p:blipFill>
          <a:blip r:embed="rId4"/>
          <a:stretch>
            <a:fillRect/>
          </a:stretch>
        </p:blipFill>
        <p:spPr>
          <a:xfrm>
            <a:off x="155665" y="5151362"/>
            <a:ext cx="3362285" cy="2010586"/>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FE7DC4D3-E5C5-408D-BADB-B38EA44CF183}"/>
              </a:ext>
            </a:extLst>
          </p:cNvPr>
          <p:cNvPicPr>
            <a:picLocks noChangeAspect="1"/>
          </p:cNvPicPr>
          <p:nvPr/>
        </p:nvPicPr>
        <p:blipFill>
          <a:blip r:embed="rId5"/>
          <a:stretch>
            <a:fillRect/>
          </a:stretch>
        </p:blipFill>
        <p:spPr>
          <a:xfrm>
            <a:off x="3692114" y="5151361"/>
            <a:ext cx="3378142" cy="2010585"/>
          </a:xfrm>
          <a:prstGeom prst="rect">
            <a:avLst/>
          </a:prstGeom>
        </p:spPr>
      </p:pic>
      <p:pic>
        <p:nvPicPr>
          <p:cNvPr id="10" name="Picture 10" descr="A screenshot of a cell phone&#10;&#10;Description generated with high confidence">
            <a:extLst>
              <a:ext uri="{FF2B5EF4-FFF2-40B4-BE49-F238E27FC236}">
                <a16:creationId xmlns:a16="http://schemas.microsoft.com/office/drawing/2014/main" id="{AF3E8CC6-00E3-4D21-AD62-4444900F0B6C}"/>
              </a:ext>
            </a:extLst>
          </p:cNvPr>
          <p:cNvPicPr>
            <a:picLocks noChangeAspect="1"/>
          </p:cNvPicPr>
          <p:nvPr/>
        </p:nvPicPr>
        <p:blipFill>
          <a:blip r:embed="rId6"/>
          <a:stretch>
            <a:fillRect/>
          </a:stretch>
        </p:blipFill>
        <p:spPr>
          <a:xfrm>
            <a:off x="7260279" y="2820672"/>
            <a:ext cx="3346425" cy="2010585"/>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279421CE-45CA-4F9B-948E-EBB2202D990F}"/>
              </a:ext>
            </a:extLst>
          </p:cNvPr>
          <p:cNvPicPr>
            <a:picLocks noChangeAspect="1"/>
          </p:cNvPicPr>
          <p:nvPr/>
        </p:nvPicPr>
        <p:blipFill>
          <a:blip r:embed="rId7"/>
          <a:stretch>
            <a:fillRect/>
          </a:stretch>
        </p:blipFill>
        <p:spPr>
          <a:xfrm>
            <a:off x="7260279" y="5151362"/>
            <a:ext cx="3282991" cy="2010585"/>
          </a:xfrm>
          <a:prstGeom prst="rect">
            <a:avLst/>
          </a:prstGeom>
        </p:spPr>
      </p:pic>
      <p:sp>
        <p:nvSpPr>
          <p:cNvPr id="12" name="Slide Number Placeholder 4">
            <a:extLst>
              <a:ext uri="{FF2B5EF4-FFF2-40B4-BE49-F238E27FC236}">
                <a16:creationId xmlns:a16="http://schemas.microsoft.com/office/drawing/2014/main" id="{D47E0847-DB24-4D9C-83A1-AA96D6D968A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50</a:t>
            </a:fld>
            <a:endParaRPr lang="en-US"/>
          </a:p>
        </p:txBody>
      </p:sp>
    </p:spTree>
    <p:extLst>
      <p:ext uri="{BB962C8B-B14F-4D97-AF65-F5344CB8AC3E}">
        <p14:creationId xmlns:p14="http://schemas.microsoft.com/office/powerpoint/2010/main" val="1120868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6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58D6-A569-41BA-BC55-E6BC987480CC}"/>
              </a:ext>
            </a:extLst>
          </p:cNvPr>
          <p:cNvSpPr>
            <a:spLocks noGrp="1"/>
          </p:cNvSpPr>
          <p:nvPr>
            <p:ph type="title"/>
          </p:nvPr>
        </p:nvSpPr>
        <p:spPr/>
        <p:txBody>
          <a:bodyPr/>
          <a:lstStyle/>
          <a:p>
            <a:r>
              <a:rPr lang="en-US">
                <a:solidFill>
                  <a:schemeClr val="bg1"/>
                </a:solidFill>
              </a:rPr>
              <a:t>Financial Performance</a:t>
            </a:r>
            <a:endParaRPr lang="en-IN">
              <a:solidFill>
                <a:schemeClr val="bg1"/>
              </a:solidFill>
            </a:endParaRPr>
          </a:p>
        </p:txBody>
      </p:sp>
      <p:sp>
        <p:nvSpPr>
          <p:cNvPr id="5" name="Content Placeholder 4">
            <a:extLst>
              <a:ext uri="{FF2B5EF4-FFF2-40B4-BE49-F238E27FC236}">
                <a16:creationId xmlns:a16="http://schemas.microsoft.com/office/drawing/2014/main" id="{D04F5B81-D0B5-4C31-9E0C-27DDDDE70009}"/>
              </a:ext>
            </a:extLst>
          </p:cNvPr>
          <p:cNvSpPr>
            <a:spLocks noGrp="1"/>
          </p:cNvSpPr>
          <p:nvPr>
            <p:ph idx="1"/>
          </p:nvPr>
        </p:nvSpPr>
        <p:spPr/>
        <p:txBody>
          <a:bodyPr/>
          <a:lstStyle/>
          <a:p>
            <a:r>
              <a:rPr lang="en-US">
                <a:solidFill>
                  <a:schemeClr val="bg1"/>
                </a:solidFill>
              </a:rPr>
              <a:t>Highlights</a:t>
            </a:r>
          </a:p>
          <a:p>
            <a:r>
              <a:rPr lang="en-US">
                <a:solidFill>
                  <a:schemeClr val="bg1"/>
                </a:solidFill>
              </a:rPr>
              <a:t>Financial Health</a:t>
            </a:r>
          </a:p>
          <a:p>
            <a:r>
              <a:rPr lang="en-IN">
                <a:solidFill>
                  <a:schemeClr val="bg1"/>
                </a:solidFill>
              </a:rPr>
              <a:t>Growth Highlights, Cash flows and Profits</a:t>
            </a:r>
          </a:p>
          <a:p>
            <a:r>
              <a:rPr lang="en-IN">
                <a:solidFill>
                  <a:schemeClr val="bg1"/>
                </a:solidFill>
              </a:rPr>
              <a:t>How it could have been?</a:t>
            </a:r>
          </a:p>
          <a:p>
            <a:endParaRPr lang="en-IN"/>
          </a:p>
        </p:txBody>
      </p:sp>
      <p:sp>
        <p:nvSpPr>
          <p:cNvPr id="3" name="Footer Placeholder 2">
            <a:extLst>
              <a:ext uri="{FF2B5EF4-FFF2-40B4-BE49-F238E27FC236}">
                <a16:creationId xmlns:a16="http://schemas.microsoft.com/office/drawing/2014/main" id="{4F88FBFC-845A-4541-9140-4D80596B64ED}"/>
              </a:ext>
            </a:extLst>
          </p:cNvPr>
          <p:cNvSpPr>
            <a:spLocks noGrp="1"/>
          </p:cNvSpPr>
          <p:nvPr>
            <p:ph type="ftr" sz="quarter" idx="11"/>
          </p:nvPr>
        </p:nvSpPr>
        <p:spPr/>
        <p:txBody>
          <a:bodyPr/>
          <a:lstStyle/>
          <a:p>
            <a:r>
              <a:rPr lang="en-US"/>
              <a:t>© Akshay.P, Amey.W, Amruta.T, Bhakti.K, Gaurav.K, Omkar.P, Shreyas.P, Vyas </a:t>
            </a:r>
          </a:p>
        </p:txBody>
      </p:sp>
      <p:sp>
        <p:nvSpPr>
          <p:cNvPr id="4" name="Slide Number Placeholder 3">
            <a:extLst>
              <a:ext uri="{FF2B5EF4-FFF2-40B4-BE49-F238E27FC236}">
                <a16:creationId xmlns:a16="http://schemas.microsoft.com/office/drawing/2014/main" id="{E200E65C-B862-430D-92AD-02522DF0EACD}"/>
              </a:ext>
            </a:extLst>
          </p:cNvPr>
          <p:cNvSpPr>
            <a:spLocks noGrp="1"/>
          </p:cNvSpPr>
          <p:nvPr>
            <p:ph type="sldNum" sz="quarter" idx="12"/>
          </p:nvPr>
        </p:nvSpPr>
        <p:spPr/>
        <p:txBody>
          <a:bodyPr/>
          <a:lstStyle/>
          <a:p>
            <a:fld id="{C12EB1E7-AF53-4536-BB4D-77A5DBC7F025}" type="slidenum">
              <a:rPr lang="en-US" smtClean="0"/>
              <a:t>51</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0683820B-EBE7-4271-8747-BAD47409A2E5}"/>
                  </a:ext>
                </a:extLst>
              </p:cNvPr>
              <p:cNvGraphicFramePr>
                <a:graphicFrameLocks noChangeAspect="1"/>
              </p:cNvGraphicFramePr>
              <p:nvPr>
                <p:extLst>
                  <p:ext uri="{D42A27DB-BD31-4B8C-83A1-F6EECF244321}">
                    <p14:modId xmlns:p14="http://schemas.microsoft.com/office/powerpoint/2010/main" val="3279410749"/>
                  </p:ext>
                </p:extLst>
              </p:nvPr>
            </p:nvGraphicFramePr>
            <p:xfrm>
              <a:off x="4507385" y="3603377"/>
              <a:ext cx="64615" cy="45719"/>
            </p:xfrm>
            <a:graphic>
              <a:graphicData uri="http://schemas.microsoft.com/office/powerpoint/2016/slidezoom">
                <pslz:sldZm>
                  <pslz:sldZmObj sldId="421" cId="221462061">
                    <pslz:zmPr id="{43FFEBCE-024A-4203-B737-5B69AE84BA0A}" returnToParent="0" transitionDur="1000">
                      <p166:blipFill xmlns:p166="http://schemas.microsoft.com/office/powerpoint/2016/6/main">
                        <a:blip r:embed="rId4"/>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0683820B-EBE7-4271-8747-BAD47409A2E5}"/>
                  </a:ext>
                </a:extLst>
              </p:cNvPr>
              <p:cNvPicPr>
                <a:picLocks noGrp="1" noRot="1" noChangeAspect="1" noMove="1" noResize="1" noEditPoints="1" noAdjustHandles="1" noChangeArrowheads="1" noChangeShapeType="1"/>
              </p:cNvPicPr>
              <p:nvPr/>
            </p:nvPicPr>
            <p:blipFill>
              <a:blip r:embed="rId4"/>
              <a:stretch>
                <a:fillRect/>
              </a:stretch>
            </p:blipFill>
            <p:spPr>
              <a:xfrm>
                <a:off x="4507385" y="3603377"/>
                <a:ext cx="64615" cy="45719"/>
              </a:xfrm>
              <a:prstGeom prst="rect">
                <a:avLst/>
              </a:prstGeom>
              <a:ln w="3175">
                <a:solidFill>
                  <a:prstClr val="ltGray"/>
                </a:solidFill>
              </a:ln>
            </p:spPr>
          </p:pic>
        </mc:Fallback>
      </mc:AlternateContent>
    </p:spTree>
    <p:extLst>
      <p:ext uri="{BB962C8B-B14F-4D97-AF65-F5344CB8AC3E}">
        <p14:creationId xmlns:p14="http://schemas.microsoft.com/office/powerpoint/2010/main" val="28139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419317-EBA0-415D-83F6-C78174EB4BF4}"/>
              </a:ext>
            </a:extLst>
          </p:cNvPr>
          <p:cNvSpPr>
            <a:spLocks noGrp="1"/>
          </p:cNvSpPr>
          <p:nvPr>
            <p:ph type="ftr" sz="quarter" idx="11"/>
          </p:nvPr>
        </p:nvSpPr>
        <p:spPr/>
        <p:txBody>
          <a:bodyPr/>
          <a:lstStyle/>
          <a:p>
            <a:r>
              <a:rPr lang="en-US"/>
              <a:t>© Akshay.P, Amey.W, Amruta.T, Bhakti.K, Gaurav.K, Omkar.P, Shreyas.P, Vyas </a:t>
            </a:r>
          </a:p>
        </p:txBody>
      </p:sp>
      <p:sp>
        <p:nvSpPr>
          <p:cNvPr id="6" name="Rectangle 5">
            <a:extLst>
              <a:ext uri="{FF2B5EF4-FFF2-40B4-BE49-F238E27FC236}">
                <a16:creationId xmlns:a16="http://schemas.microsoft.com/office/drawing/2014/main" id="{C5478325-694C-4A77-BFC3-C3A3BE32A778}"/>
              </a:ext>
            </a:extLst>
          </p:cNvPr>
          <p:cNvSpPr/>
          <p:nvPr/>
        </p:nvSpPr>
        <p:spPr>
          <a:xfrm>
            <a:off x="259080" y="182998"/>
            <a:ext cx="8442959" cy="1323439"/>
          </a:xfrm>
          <a:prstGeom prst="rect">
            <a:avLst/>
          </a:prstGeom>
        </p:spPr>
        <p:txBody>
          <a:bodyPr wrap="square">
            <a:spAutoFit/>
          </a:bodyPr>
          <a:lstStyle/>
          <a:p>
            <a:r>
              <a:rPr lang="en-GB" sz="4000" b="1">
                <a:solidFill>
                  <a:srgbClr val="FFFFFF"/>
                </a:solidFill>
                <a:highlight>
                  <a:srgbClr val="000000"/>
                </a:highlight>
              </a:rPr>
              <a:t>Financial Performance </a:t>
            </a:r>
          </a:p>
          <a:p>
            <a:r>
              <a:rPr lang="en-GB" sz="4000" b="1">
                <a:solidFill>
                  <a:srgbClr val="FFFFFF"/>
                </a:solidFill>
                <a:highlight>
                  <a:srgbClr val="000000"/>
                </a:highlight>
              </a:rPr>
              <a:t>How it could have been?</a:t>
            </a:r>
            <a:endParaRPr lang="en-US" sz="4000" b="1">
              <a:solidFill>
                <a:srgbClr val="FFFFFF"/>
              </a:solidFill>
              <a:highlight>
                <a:srgbClr val="000000"/>
              </a:highlight>
            </a:endParaRPr>
          </a:p>
        </p:txBody>
      </p:sp>
      <p:sp>
        <p:nvSpPr>
          <p:cNvPr id="7" name="Rectangle 6">
            <a:extLst>
              <a:ext uri="{FF2B5EF4-FFF2-40B4-BE49-F238E27FC236}">
                <a16:creationId xmlns:a16="http://schemas.microsoft.com/office/drawing/2014/main" id="{9A05AB40-F116-4D2B-86C0-CB9C7C3964E9}"/>
              </a:ext>
            </a:extLst>
          </p:cNvPr>
          <p:cNvSpPr/>
          <p:nvPr/>
        </p:nvSpPr>
        <p:spPr>
          <a:xfrm>
            <a:off x="259081" y="1657766"/>
            <a:ext cx="9773602" cy="1200329"/>
          </a:xfrm>
          <a:prstGeom prst="rect">
            <a:avLst/>
          </a:prstGeom>
        </p:spPr>
        <p:txBody>
          <a:bodyPr wrap="square">
            <a:spAutoFit/>
          </a:bodyPr>
          <a:lstStyle/>
          <a:p>
            <a:r>
              <a:rPr lang="en-GB">
                <a:cs typeface="Calibri"/>
              </a:rPr>
              <a:t>Although our initial risk averse approach helped us to amass comfortable amount of working capital and profits, as we want to be careful and be prepared for a worst case scenario as viewed during the lectures of going into bankruptcy and taking interest of as high as 25%, which would kill us instantly from the market, we could have done the following:</a:t>
            </a:r>
            <a:endParaRPr lang="en-US"/>
          </a:p>
        </p:txBody>
      </p:sp>
      <p:sp>
        <p:nvSpPr>
          <p:cNvPr id="8" name="Rectangle 7">
            <a:extLst>
              <a:ext uri="{FF2B5EF4-FFF2-40B4-BE49-F238E27FC236}">
                <a16:creationId xmlns:a16="http://schemas.microsoft.com/office/drawing/2014/main" id="{993880B3-BA54-43B8-9C70-32F87B87279E}"/>
              </a:ext>
            </a:extLst>
          </p:cNvPr>
          <p:cNvSpPr/>
          <p:nvPr/>
        </p:nvSpPr>
        <p:spPr>
          <a:xfrm>
            <a:off x="457518" y="2858095"/>
            <a:ext cx="9250362" cy="354920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cs typeface="Calibri"/>
              </a:rPr>
              <a:t>Targeted expenditure over salesforce, advertisements, brand management by allocating capital to expend for each section after a very thorough research &amp; expansion strategies.</a:t>
            </a:r>
          </a:p>
          <a:p>
            <a:pPr marL="285750" indent="-285750">
              <a:buFont typeface="Arial" panose="020B0604020202020204" pitchFamily="34" charset="0"/>
              <a:buChar char="•"/>
            </a:pPr>
            <a:r>
              <a:rPr lang="en-GB">
                <a:cs typeface="Calibri"/>
              </a:rPr>
              <a:t>Reduction in growth of capital expenditure could have been curbed in the final quarters</a:t>
            </a:r>
          </a:p>
          <a:p>
            <a:pPr marL="285750" indent="-285750">
              <a:buFont typeface="Arial" panose="020B0604020202020204" pitchFamily="34" charset="0"/>
              <a:buChar char="•"/>
            </a:pPr>
            <a:r>
              <a:rPr lang="en-GB">
                <a:cs typeface="Calibri"/>
              </a:rPr>
              <a:t>We could have had healthy pricing competition in capable segments like Mercedes, Travellers and cutting down our focus on Workhorse segments where the price margins are barely enough to generate liquidity.</a:t>
            </a:r>
          </a:p>
          <a:p>
            <a:pPr marL="285750" indent="-285750">
              <a:buFont typeface="Arial" panose="020B0604020202020204" pitchFamily="34" charset="0"/>
              <a:buChar char="•"/>
            </a:pPr>
            <a:r>
              <a:rPr lang="en-GB">
                <a:cs typeface="Calibri"/>
              </a:rPr>
              <a:t>We could have designed all the brands we can in the initial quarters and focus on penetration and marketing those brands deep into the market heavily, instead of designing new brands each quarter which failed us to capture and channelize relationships with customers over established brands. Realization of best performing products is quite important in later market penetration. The faster we realize, the better it would be.</a:t>
            </a:r>
          </a:p>
          <a:p>
            <a:pPr algn="ctr"/>
            <a:endParaRPr lang="en-US"/>
          </a:p>
        </p:txBody>
      </p:sp>
      <p:sp>
        <p:nvSpPr>
          <p:cNvPr id="9" name="Slide Number Placeholder 4">
            <a:extLst>
              <a:ext uri="{FF2B5EF4-FFF2-40B4-BE49-F238E27FC236}">
                <a16:creationId xmlns:a16="http://schemas.microsoft.com/office/drawing/2014/main" id="{97668C87-7CA8-4E43-A999-DBE8591CE84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52</a:t>
            </a:fld>
            <a:endParaRPr lang="en-US"/>
          </a:p>
        </p:txBody>
      </p:sp>
    </p:spTree>
    <p:extLst>
      <p:ext uri="{BB962C8B-B14F-4D97-AF65-F5344CB8AC3E}">
        <p14:creationId xmlns:p14="http://schemas.microsoft.com/office/powerpoint/2010/main" val="221462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a:solidFill>
                  <a:schemeClr val="bg1"/>
                </a:solidFill>
              </a:rPr>
              <a:t>Performance Analysis of ACE Inc</a:t>
            </a:r>
            <a:endParaRPr lang="en-IN">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a:solidFill>
                  <a:schemeClr val="bg1"/>
                </a:solidFill>
              </a:rPr>
              <a:t>Analysis of Performance, Brand Revenue, Share vs Expenses – Q5 and Q6</a:t>
            </a:r>
          </a:p>
          <a:p>
            <a:pPr marL="400827" lvl="1" indent="0">
              <a:buNone/>
            </a:pPr>
            <a:endParaRPr lang="en-US">
              <a:solidFill>
                <a:schemeClr val="bg1"/>
              </a:solidFill>
            </a:endParaRPr>
          </a:p>
          <a:p>
            <a:pPr marL="400827" lvl="1" indent="0">
              <a:buNone/>
            </a:pPr>
            <a:endParaRPr lang="en-US">
              <a:solidFill>
                <a:schemeClr val="bg1"/>
              </a:solidFill>
            </a:endParaRPr>
          </a:p>
          <a:p>
            <a:pPr lvl="1"/>
            <a:endParaRPr lang="en-IN">
              <a:solidFill>
                <a:schemeClr val="bg1"/>
              </a:solidFill>
            </a:endParaRPr>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53</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E86FD29-C801-40D2-9120-EB6FD06B9622}"/>
                  </a:ext>
                </a:extLst>
              </p:cNvPr>
              <p:cNvGraphicFramePr>
                <a:graphicFrameLocks noChangeAspect="1"/>
              </p:cNvGraphicFramePr>
              <p:nvPr>
                <p:extLst>
                  <p:ext uri="{D42A27DB-BD31-4B8C-83A1-F6EECF244321}">
                    <p14:modId xmlns:p14="http://schemas.microsoft.com/office/powerpoint/2010/main" val="1127436100"/>
                  </p:ext>
                </p:extLst>
              </p:nvPr>
            </p:nvGraphicFramePr>
            <p:xfrm flipV="1">
              <a:off x="9418439" y="2060433"/>
              <a:ext cx="73904" cy="52291"/>
            </p:xfrm>
            <a:graphic>
              <a:graphicData uri="http://schemas.microsoft.com/office/powerpoint/2016/slidezoom">
                <pslz:sldZm>
                  <pslz:sldZmObj sldId="394" cId="3522520033">
                    <pslz:zmPr id="{C3FFC465-C130-45E0-A79B-972D8545F9D5}" returnToParent="0" transitionDur="1000">
                      <p166:blipFill xmlns:p166="http://schemas.microsoft.com/office/powerpoint/2016/6/main">
                        <a:blip r:embed="rId3"/>
                        <a:stretch>
                          <a:fillRect/>
                        </a:stretch>
                      </p166:blipFill>
                      <p166:spPr xmlns:p166="http://schemas.microsoft.com/office/powerpoint/2016/6/main">
                        <a:xfrm flipV="1">
                          <a:off x="0" y="0"/>
                          <a:ext cx="73904" cy="52291"/>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EE86FD29-C801-40D2-9120-EB6FD06B9622}"/>
                  </a:ext>
                </a:extLst>
              </p:cNvPr>
              <p:cNvPicPr>
                <a:picLocks noGrp="1" noRot="1" noChangeAspect="1" noMove="1" noResize="1" noEditPoints="1" noAdjustHandles="1" noChangeArrowheads="1" noChangeShapeType="1"/>
              </p:cNvPicPr>
              <p:nvPr/>
            </p:nvPicPr>
            <p:blipFill>
              <a:blip r:embed="rId3"/>
              <a:stretch>
                <a:fillRect/>
              </a:stretch>
            </p:blipFill>
            <p:spPr>
              <a:xfrm flipV="1">
                <a:off x="9418439" y="2060433"/>
                <a:ext cx="73904" cy="5229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821D3F6A-E9D7-455F-9ECB-BEAD26633A1A}"/>
                  </a:ext>
                </a:extLst>
              </p:cNvPr>
              <p:cNvGraphicFramePr>
                <a:graphicFrameLocks noChangeAspect="1"/>
              </p:cNvGraphicFramePr>
              <p:nvPr>
                <p:extLst>
                  <p:ext uri="{D42A27DB-BD31-4B8C-83A1-F6EECF244321}">
                    <p14:modId xmlns:p14="http://schemas.microsoft.com/office/powerpoint/2010/main" val="1813604599"/>
                  </p:ext>
                </p:extLst>
              </p:nvPr>
            </p:nvGraphicFramePr>
            <p:xfrm flipV="1">
              <a:off x="9570839" y="2212833"/>
              <a:ext cx="73904" cy="52291"/>
            </p:xfrm>
            <a:graphic>
              <a:graphicData uri="http://schemas.microsoft.com/office/powerpoint/2016/slidezoom">
                <pslz:sldZm>
                  <pslz:sldZmObj sldId="393" cId="2519631669">
                    <pslz:zmPr id="{B0AD8428-B652-4EF5-8DBF-6D08EF4E649D}" returnToParent="0" transitionDur="1000">
                      <p166:blipFill xmlns:p166="http://schemas.microsoft.com/office/powerpoint/2016/6/main">
                        <a:blip r:embed="rId5"/>
                        <a:stretch>
                          <a:fillRect/>
                        </a:stretch>
                      </p166:blipFill>
                      <p166:spPr xmlns:p166="http://schemas.microsoft.com/office/powerpoint/2016/6/main">
                        <a:xfrm flipV="1">
                          <a:off x="0" y="0"/>
                          <a:ext cx="73904" cy="52291"/>
                        </a:xfrm>
                        <a:prstGeom prst="rect">
                          <a:avLst/>
                        </a:prstGeom>
                        <a:ln w="3175">
                          <a:solidFill>
                            <a:prstClr val="ltGray"/>
                          </a:solidFill>
                        </a:ln>
                      </p166:spPr>
                    </pslz:zmPr>
                  </pslz:sldZmObj>
                </pslz:sldZm>
              </a:graphicData>
            </a:graphic>
          </p:graphicFrame>
        </mc:Choice>
        <mc:Fallback>
          <p:pic>
            <p:nvPicPr>
              <p:cNvPr id="9" name="Slide Zoom 8">
                <a:hlinkClick r:id="rId6" action="ppaction://hlinksldjump"/>
                <a:extLst>
                  <a:ext uri="{FF2B5EF4-FFF2-40B4-BE49-F238E27FC236}">
                    <a16:creationId xmlns:a16="http://schemas.microsoft.com/office/drawing/2014/main" id="{821D3F6A-E9D7-455F-9ECB-BEAD26633A1A}"/>
                  </a:ext>
                </a:extLst>
              </p:cNvPr>
              <p:cNvPicPr>
                <a:picLocks noGrp="1" noRot="1" noChangeAspect="1" noMove="1" noResize="1" noEditPoints="1" noAdjustHandles="1" noChangeArrowheads="1" noChangeShapeType="1"/>
              </p:cNvPicPr>
              <p:nvPr/>
            </p:nvPicPr>
            <p:blipFill>
              <a:blip r:embed="rId5"/>
              <a:stretch>
                <a:fillRect/>
              </a:stretch>
            </p:blipFill>
            <p:spPr>
              <a:xfrm flipV="1">
                <a:off x="9570839" y="2212833"/>
                <a:ext cx="73904" cy="52291"/>
              </a:xfrm>
              <a:prstGeom prst="rect">
                <a:avLst/>
              </a:prstGeom>
              <a:ln w="3175">
                <a:solidFill>
                  <a:prstClr val="ltGray"/>
                </a:solidFill>
              </a:ln>
            </p:spPr>
          </p:pic>
        </mc:Fallback>
      </mc:AlternateContent>
    </p:spTree>
    <p:extLst>
      <p:ext uri="{BB962C8B-B14F-4D97-AF65-F5344CB8AC3E}">
        <p14:creationId xmlns:p14="http://schemas.microsoft.com/office/powerpoint/2010/main" val="1045776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C931AE-0E1E-4CE7-8966-F9627326940F}"/>
              </a:ext>
            </a:extLst>
          </p:cNvPr>
          <p:cNvSpPr>
            <a:spLocks noGrp="1"/>
          </p:cNvSpPr>
          <p:nvPr>
            <p:ph type="ftr" sz="quarter" idx="11"/>
          </p:nvPr>
        </p:nvSpPr>
        <p:spPr/>
        <p:txBody>
          <a:bodyPr/>
          <a:lstStyle/>
          <a:p>
            <a:r>
              <a:rPr lang="en-US"/>
              <a:t>© Akshay.P, Amey.W, Amruta.T, Bhakti.K, Gaurav.K, Omkar.P, Shreyas.P, Vyas </a:t>
            </a:r>
          </a:p>
        </p:txBody>
      </p:sp>
      <p:sp>
        <p:nvSpPr>
          <p:cNvPr id="2" name="TextBox 1">
            <a:extLst>
              <a:ext uri="{FF2B5EF4-FFF2-40B4-BE49-F238E27FC236}">
                <a16:creationId xmlns:a16="http://schemas.microsoft.com/office/drawing/2014/main" id="{9F9F6CF3-AB95-4C5E-990F-5B0AC7734345}"/>
              </a:ext>
            </a:extLst>
          </p:cNvPr>
          <p:cNvSpPr txBox="1"/>
          <p:nvPr/>
        </p:nvSpPr>
        <p:spPr>
          <a:xfrm>
            <a:off x="417510" y="352715"/>
            <a:ext cx="864553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highlight>
                  <a:srgbClr val="000000"/>
                </a:highlight>
              </a:rPr>
              <a:t>Analysis-Performance| Brand Revenue Share vs Expenses |Quarter 6</a:t>
            </a:r>
          </a:p>
          <a:p>
            <a:pPr algn="l"/>
            <a:endParaRPr lang="en-US">
              <a:cs typeface="Calibri"/>
            </a:endParaRPr>
          </a:p>
        </p:txBody>
      </p:sp>
      <p:pic>
        <p:nvPicPr>
          <p:cNvPr id="12" name="Picture 13" descr="A close up of a logo&#10;&#10;Description automatically generated">
            <a:extLst>
              <a:ext uri="{FF2B5EF4-FFF2-40B4-BE49-F238E27FC236}">
                <a16:creationId xmlns:a16="http://schemas.microsoft.com/office/drawing/2014/main" id="{4D83EC7C-0B19-4BE2-96B2-CA3AC35A6583}"/>
              </a:ext>
            </a:extLst>
          </p:cNvPr>
          <p:cNvPicPr>
            <a:picLocks noGrp="1" noChangeAspect="1"/>
          </p:cNvPicPr>
          <p:nvPr>
            <p:ph idx="1"/>
          </p:nvPr>
        </p:nvPicPr>
        <p:blipFill>
          <a:blip r:embed="rId2"/>
          <a:stretch>
            <a:fillRect/>
          </a:stretch>
        </p:blipFill>
        <p:spPr>
          <a:xfrm>
            <a:off x="228565" y="1953153"/>
            <a:ext cx="7410723" cy="4567648"/>
          </a:xfrm>
        </p:spPr>
      </p:pic>
      <p:sp>
        <p:nvSpPr>
          <p:cNvPr id="3" name="TextBox 2">
            <a:extLst>
              <a:ext uri="{FF2B5EF4-FFF2-40B4-BE49-F238E27FC236}">
                <a16:creationId xmlns:a16="http://schemas.microsoft.com/office/drawing/2014/main" id="{A4A51A37-6193-46BC-8BB2-80931F608AA0}"/>
              </a:ext>
            </a:extLst>
          </p:cNvPr>
          <p:cNvSpPr txBox="1"/>
          <p:nvPr/>
        </p:nvSpPr>
        <p:spPr>
          <a:xfrm>
            <a:off x="7911223" y="2301310"/>
            <a:ext cx="2548850" cy="3693319"/>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bg1"/>
                </a:solidFill>
                <a:cs typeface="Calibri"/>
              </a:rPr>
              <a:t>From the v</a:t>
            </a:r>
            <a:r>
              <a:rPr lang="en-US">
                <a:solidFill>
                  <a:schemeClr val="bg1"/>
                </a:solidFill>
                <a:ea typeface="+mn-lt"/>
                <a:cs typeface="+mn-lt"/>
              </a:rPr>
              <a:t>isualization </a:t>
            </a:r>
            <a:r>
              <a:rPr lang="en-US">
                <a:solidFill>
                  <a:schemeClr val="bg1"/>
                </a:solidFill>
                <a:cs typeface="Calibri"/>
              </a:rPr>
              <a:t>we can infer that percentage of economic revenue from Bolt 1.0 suffered from  unexpected down fall. </a:t>
            </a:r>
          </a:p>
          <a:p>
            <a:pPr marL="285750" indent="-285750">
              <a:buFont typeface="Arial" panose="020B0604020202020204" pitchFamily="34" charset="0"/>
              <a:buChar char="•"/>
            </a:pPr>
            <a:endParaRPr lang="en-US">
              <a:solidFill>
                <a:schemeClr val="bg1"/>
              </a:solidFill>
              <a:cs typeface="Calibri"/>
            </a:endParaRPr>
          </a:p>
          <a:p>
            <a:pPr marL="285750" indent="-285750">
              <a:buFont typeface="Arial" panose="020B0604020202020204" pitchFamily="34" charset="0"/>
              <a:buChar char="•"/>
            </a:pPr>
            <a:r>
              <a:rPr lang="en-US">
                <a:solidFill>
                  <a:schemeClr val="bg1"/>
                </a:solidFill>
                <a:cs typeface="Calibri"/>
              </a:rPr>
              <a:t>Funds invested in the brand does not </a:t>
            </a:r>
            <a:r>
              <a:rPr lang="en-US">
                <a:solidFill>
                  <a:schemeClr val="bg1"/>
                </a:solidFill>
                <a:ea typeface="+mn-lt"/>
                <a:cs typeface="+mn-lt"/>
              </a:rPr>
              <a:t>guarantees the</a:t>
            </a:r>
            <a:r>
              <a:rPr lang="en-US">
                <a:solidFill>
                  <a:schemeClr val="bg1"/>
                </a:solidFill>
                <a:cs typeface="Calibri"/>
              </a:rPr>
              <a:t> success of being profitable.</a:t>
            </a:r>
            <a:endParaRPr lang="en-US">
              <a:solidFill>
                <a:schemeClr val="bg1"/>
              </a:solidFill>
            </a:endParaRPr>
          </a:p>
        </p:txBody>
      </p:sp>
      <p:sp>
        <p:nvSpPr>
          <p:cNvPr id="7" name="Slide Number Placeholder 4">
            <a:extLst>
              <a:ext uri="{FF2B5EF4-FFF2-40B4-BE49-F238E27FC236}">
                <a16:creationId xmlns:a16="http://schemas.microsoft.com/office/drawing/2014/main" id="{D2BEEAE6-272C-4735-B750-534BC3505FCF}"/>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54</a:t>
            </a:fld>
            <a:endParaRPr lang="en-US"/>
          </a:p>
        </p:txBody>
      </p:sp>
    </p:spTree>
    <p:extLst>
      <p:ext uri="{BB962C8B-B14F-4D97-AF65-F5344CB8AC3E}">
        <p14:creationId xmlns:p14="http://schemas.microsoft.com/office/powerpoint/2010/main" val="3522520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86FCEA-C0EE-4D7F-BBD7-7516D2CC537A}"/>
              </a:ext>
            </a:extLst>
          </p:cNvPr>
          <p:cNvSpPr>
            <a:spLocks noGrp="1"/>
          </p:cNvSpPr>
          <p:nvPr>
            <p:ph type="ftr" sz="quarter" idx="11"/>
          </p:nvPr>
        </p:nvSpPr>
        <p:spPr/>
        <p:txBody>
          <a:bodyPr/>
          <a:lstStyle/>
          <a:p>
            <a:r>
              <a:rPr lang="en-US"/>
              <a:t>© Akshay.P, Amey.W, Amruta.T, Bhakti.K, Gaurav.K, Omkar.P, Shreyas.P, Vyas </a:t>
            </a:r>
          </a:p>
        </p:txBody>
      </p:sp>
      <p:pic>
        <p:nvPicPr>
          <p:cNvPr id="7" name="Picture 7">
            <a:extLst>
              <a:ext uri="{FF2B5EF4-FFF2-40B4-BE49-F238E27FC236}">
                <a16:creationId xmlns:a16="http://schemas.microsoft.com/office/drawing/2014/main" id="{36BC38F6-2564-4126-B7CF-2FB6DF6B1592}"/>
              </a:ext>
            </a:extLst>
          </p:cNvPr>
          <p:cNvPicPr>
            <a:picLocks noGrp="1" noChangeAspect="1"/>
          </p:cNvPicPr>
          <p:nvPr>
            <p:ph idx="1"/>
          </p:nvPr>
        </p:nvPicPr>
        <p:blipFill>
          <a:blip r:embed="rId2"/>
          <a:stretch>
            <a:fillRect/>
          </a:stretch>
        </p:blipFill>
        <p:spPr>
          <a:xfrm>
            <a:off x="44233" y="1659554"/>
            <a:ext cx="7892448" cy="5090874"/>
          </a:xfrm>
        </p:spPr>
      </p:pic>
      <p:sp>
        <p:nvSpPr>
          <p:cNvPr id="6" name="TextBox 5">
            <a:extLst>
              <a:ext uri="{FF2B5EF4-FFF2-40B4-BE49-F238E27FC236}">
                <a16:creationId xmlns:a16="http://schemas.microsoft.com/office/drawing/2014/main" id="{24D90928-4133-4EE7-B2A0-6DE1D3A60AA4}"/>
              </a:ext>
            </a:extLst>
          </p:cNvPr>
          <p:cNvSpPr txBox="1"/>
          <p:nvPr/>
        </p:nvSpPr>
        <p:spPr>
          <a:xfrm>
            <a:off x="249232" y="59116"/>
            <a:ext cx="864553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highlight>
                  <a:srgbClr val="000000"/>
                </a:highlight>
              </a:rPr>
              <a:t>Analysis-Performance| Brand Revenue Share vs Expenses |Quarter 5</a:t>
            </a:r>
          </a:p>
          <a:p>
            <a:pPr algn="l"/>
            <a:endParaRPr lang="en-US">
              <a:cs typeface="Calibri"/>
            </a:endParaRPr>
          </a:p>
        </p:txBody>
      </p:sp>
      <p:sp>
        <p:nvSpPr>
          <p:cNvPr id="3" name="TextBox 2">
            <a:extLst>
              <a:ext uri="{FF2B5EF4-FFF2-40B4-BE49-F238E27FC236}">
                <a16:creationId xmlns:a16="http://schemas.microsoft.com/office/drawing/2014/main" id="{9F66FCFA-7C3D-4368-90BA-07AC811C91C1}"/>
              </a:ext>
            </a:extLst>
          </p:cNvPr>
          <p:cNvSpPr txBox="1"/>
          <p:nvPr/>
        </p:nvSpPr>
        <p:spPr>
          <a:xfrm>
            <a:off x="8141681" y="1564735"/>
            <a:ext cx="2404945" cy="5355312"/>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bg1"/>
                </a:solidFill>
                <a:cs typeface="Calibri"/>
              </a:rPr>
              <a:t>We introduced new advanced products namely, Bolt Ultra Max &amp; Bolt </a:t>
            </a:r>
            <a:r>
              <a:rPr lang="en-US" err="1">
                <a:solidFill>
                  <a:schemeClr val="bg1"/>
                </a:solidFill>
                <a:cs typeface="Calibri"/>
              </a:rPr>
              <a:t>Elegna</a:t>
            </a:r>
            <a:r>
              <a:rPr lang="en-US">
                <a:solidFill>
                  <a:schemeClr val="bg1"/>
                </a:solidFill>
                <a:cs typeface="Calibri"/>
              </a:rPr>
              <a:t> which led considerable economic gain.</a:t>
            </a:r>
            <a:endParaRPr lang="en-US">
              <a:solidFill>
                <a:schemeClr val="bg1"/>
              </a:solidFill>
            </a:endParaRPr>
          </a:p>
          <a:p>
            <a:endParaRPr lang="en-US">
              <a:solidFill>
                <a:schemeClr val="bg1"/>
              </a:solidFill>
              <a:cs typeface="Calibri"/>
            </a:endParaRPr>
          </a:p>
          <a:p>
            <a:pPr marL="285750" indent="-285750">
              <a:buFont typeface="Arial" panose="020B0604020202020204" pitchFamily="34" charset="0"/>
              <a:buChar char="•"/>
            </a:pPr>
            <a:r>
              <a:rPr lang="en-US">
                <a:solidFill>
                  <a:schemeClr val="bg1"/>
                </a:solidFill>
                <a:cs typeface="Calibri"/>
              </a:rPr>
              <a:t>We assumed that we invested in right products at right time. </a:t>
            </a:r>
            <a:endParaRPr lang="en-US">
              <a:solidFill>
                <a:schemeClr val="bg1"/>
              </a:solidFill>
            </a:endParaRPr>
          </a:p>
          <a:p>
            <a:endParaRPr lang="en-US">
              <a:solidFill>
                <a:schemeClr val="bg1"/>
              </a:solidFill>
              <a:cs typeface="Calibri"/>
            </a:endParaRPr>
          </a:p>
          <a:p>
            <a:pPr marL="285750" indent="-285750">
              <a:buFont typeface="Arial" panose="020B0604020202020204" pitchFamily="34" charset="0"/>
              <a:buChar char="•"/>
            </a:pPr>
            <a:r>
              <a:rPr lang="en-US">
                <a:solidFill>
                  <a:schemeClr val="bg1"/>
                </a:solidFill>
                <a:cs typeface="Calibri"/>
              </a:rPr>
              <a:t>We can also observe that old products like Flexi Bolt and Bolt were also sufficiently profitable.</a:t>
            </a:r>
            <a:endParaRPr lang="en-US">
              <a:solidFill>
                <a:schemeClr val="bg1"/>
              </a:solidFill>
            </a:endParaRPr>
          </a:p>
        </p:txBody>
      </p:sp>
      <p:sp>
        <p:nvSpPr>
          <p:cNvPr id="8" name="Slide Number Placeholder 4">
            <a:extLst>
              <a:ext uri="{FF2B5EF4-FFF2-40B4-BE49-F238E27FC236}">
                <a16:creationId xmlns:a16="http://schemas.microsoft.com/office/drawing/2014/main" id="{067F5C36-5C53-4ED1-8E1B-1EEDAA846F50}"/>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55</a:t>
            </a:fld>
            <a:endParaRPr lang="en-US"/>
          </a:p>
        </p:txBody>
      </p:sp>
    </p:spTree>
    <p:extLst>
      <p:ext uri="{BB962C8B-B14F-4D97-AF65-F5344CB8AC3E}">
        <p14:creationId xmlns:p14="http://schemas.microsoft.com/office/powerpoint/2010/main" val="2519631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a:solidFill>
                  <a:schemeClr val="bg1"/>
                </a:solidFill>
              </a:rPr>
              <a:t>Performance Analysis of ACE Inc</a:t>
            </a:r>
            <a:endParaRPr lang="en-IN">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a:xfrm>
            <a:off x="647759" y="1864453"/>
            <a:ext cx="9218950" cy="4798559"/>
          </a:xfrm>
        </p:spPr>
        <p:txBody>
          <a:bodyPr/>
          <a:lstStyle/>
          <a:p>
            <a:pPr lvl="1"/>
            <a:r>
              <a:rPr lang="en-US">
                <a:solidFill>
                  <a:schemeClr val="bg1"/>
                </a:solidFill>
              </a:rPr>
              <a:t>Analysis of </a:t>
            </a:r>
            <a:r>
              <a:rPr lang="en-US" err="1">
                <a:solidFill>
                  <a:schemeClr val="bg1"/>
                </a:solidFill>
              </a:rPr>
              <a:t>Performance,Brand</a:t>
            </a:r>
            <a:r>
              <a:rPr lang="en-US">
                <a:solidFill>
                  <a:schemeClr val="bg1"/>
                </a:solidFill>
              </a:rPr>
              <a:t> </a:t>
            </a:r>
            <a:r>
              <a:rPr lang="en-US" err="1">
                <a:solidFill>
                  <a:schemeClr val="bg1"/>
                </a:solidFill>
              </a:rPr>
              <a:t>Revenue,Share</a:t>
            </a:r>
            <a:r>
              <a:rPr lang="en-US">
                <a:solidFill>
                  <a:schemeClr val="bg1"/>
                </a:solidFill>
              </a:rPr>
              <a:t> vs Expenses – Q5 and Q6</a:t>
            </a:r>
          </a:p>
          <a:p>
            <a:pPr lvl="1"/>
            <a:r>
              <a:rPr lang="en-US">
                <a:solidFill>
                  <a:schemeClr val="bg1"/>
                </a:solidFill>
              </a:rPr>
              <a:t> Analysis –Market Share</a:t>
            </a:r>
          </a:p>
          <a:p>
            <a:pPr marL="400827" lvl="1" indent="0">
              <a:buNone/>
            </a:pPr>
            <a:endParaRPr lang="en-US">
              <a:solidFill>
                <a:schemeClr val="bg1"/>
              </a:solidFill>
            </a:endParaRPr>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56</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2B741E7A-EA4C-42FA-B4AD-EE36895908C7}"/>
                  </a:ext>
                </a:extLst>
              </p:cNvPr>
              <p:cNvGraphicFramePr>
                <a:graphicFrameLocks noChangeAspect="1"/>
              </p:cNvGraphicFramePr>
              <p:nvPr>
                <p:extLst>
                  <p:ext uri="{D42A27DB-BD31-4B8C-83A1-F6EECF244321}">
                    <p14:modId xmlns:p14="http://schemas.microsoft.com/office/powerpoint/2010/main" val="3350603384"/>
                  </p:ext>
                </p:extLst>
              </p:nvPr>
            </p:nvGraphicFramePr>
            <p:xfrm>
              <a:off x="4084439" y="2434655"/>
              <a:ext cx="95675" cy="67696"/>
            </p:xfrm>
            <a:graphic>
              <a:graphicData uri="http://schemas.microsoft.com/office/powerpoint/2016/slidezoom">
                <pslz:sldZm>
                  <pslz:sldZmObj sldId="389" cId="236039290">
                    <pslz:zmPr id="{AA53FB8A-82B9-4A0D-A65A-FF5262BAF8E0}" returnToParent="0" transitionDur="1000">
                      <p166:blipFill xmlns:p166="http://schemas.microsoft.com/office/powerpoint/2016/6/main">
                        <a:blip r:embed="rId3"/>
                        <a:stretch>
                          <a:fillRect/>
                        </a:stretch>
                      </p166:blipFill>
                      <p166:spPr xmlns:p166="http://schemas.microsoft.com/office/powerpoint/2016/6/main">
                        <a:xfrm>
                          <a:off x="0" y="0"/>
                          <a:ext cx="95675" cy="67696"/>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2B741E7A-EA4C-42FA-B4AD-EE36895908C7}"/>
                  </a:ext>
                </a:extLst>
              </p:cNvPr>
              <p:cNvPicPr>
                <a:picLocks noGrp="1" noRot="1" noChangeAspect="1" noMove="1" noResize="1" noEditPoints="1" noAdjustHandles="1" noChangeArrowheads="1" noChangeShapeType="1"/>
              </p:cNvPicPr>
              <p:nvPr/>
            </p:nvPicPr>
            <p:blipFill>
              <a:blip r:embed="rId3"/>
              <a:stretch>
                <a:fillRect/>
              </a:stretch>
            </p:blipFill>
            <p:spPr>
              <a:xfrm>
                <a:off x="4084439" y="2434655"/>
                <a:ext cx="95675" cy="67696"/>
              </a:xfrm>
              <a:prstGeom prst="rect">
                <a:avLst/>
              </a:prstGeom>
              <a:ln w="3175">
                <a:solidFill>
                  <a:prstClr val="ltGray"/>
                </a:solidFill>
              </a:ln>
            </p:spPr>
          </p:pic>
        </mc:Fallback>
      </mc:AlternateContent>
    </p:spTree>
    <p:extLst>
      <p:ext uri="{BB962C8B-B14F-4D97-AF65-F5344CB8AC3E}">
        <p14:creationId xmlns:p14="http://schemas.microsoft.com/office/powerpoint/2010/main" val="381957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939A369-2AF6-433B-A704-0E3C4779AB20}"/>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9" name="Title 1">
            <a:extLst>
              <a:ext uri="{FF2B5EF4-FFF2-40B4-BE49-F238E27FC236}">
                <a16:creationId xmlns:a16="http://schemas.microsoft.com/office/drawing/2014/main" id="{E911DD40-591D-49BE-A986-DD2E139156A5}"/>
              </a:ext>
            </a:extLst>
          </p:cNvPr>
          <p:cNvSpPr>
            <a:spLocks noGrp="1"/>
          </p:cNvSpPr>
          <p:nvPr>
            <p:ph type="title"/>
          </p:nvPr>
        </p:nvSpPr>
        <p:spPr>
          <a:xfrm>
            <a:off x="272964" y="8498"/>
            <a:ext cx="9218612" cy="1460500"/>
          </a:xfrm>
        </p:spPr>
        <p:txBody>
          <a:bodyPr>
            <a:normAutofit/>
          </a:bodyPr>
          <a:lstStyle/>
          <a:p>
            <a:r>
              <a:rPr lang="en-GB" sz="4000" b="1">
                <a:solidFill>
                  <a:schemeClr val="bg1"/>
                </a:solidFill>
                <a:highlight>
                  <a:srgbClr val="000000"/>
                </a:highlight>
                <a:latin typeface="+mn-lt"/>
                <a:cs typeface="Calibri Light"/>
              </a:rPr>
              <a:t>Analysis- Performance | Market share </a:t>
            </a:r>
            <a:endParaRPr lang="en-GB" sz="3600">
              <a:solidFill>
                <a:schemeClr val="bg1"/>
              </a:solidFill>
              <a:highlight>
                <a:srgbClr val="000000"/>
              </a:highlight>
              <a:latin typeface="+mn-lt"/>
              <a:cs typeface="Calibri Light"/>
            </a:endParaRPr>
          </a:p>
        </p:txBody>
      </p:sp>
      <p:pic>
        <p:nvPicPr>
          <p:cNvPr id="4" name="Picture 5" descr="A picture containing map, text&#10;&#10;Description automatically generated">
            <a:extLst>
              <a:ext uri="{FF2B5EF4-FFF2-40B4-BE49-F238E27FC236}">
                <a16:creationId xmlns:a16="http://schemas.microsoft.com/office/drawing/2014/main" id="{B3147BEF-677C-4043-B305-EB698E2233BE}"/>
              </a:ext>
            </a:extLst>
          </p:cNvPr>
          <p:cNvPicPr>
            <a:picLocks noGrp="1" noChangeAspect="1"/>
          </p:cNvPicPr>
          <p:nvPr>
            <p:ph sz="half" idx="1"/>
          </p:nvPr>
        </p:nvPicPr>
        <p:blipFill>
          <a:blip r:embed="rId2"/>
          <a:stretch>
            <a:fillRect/>
          </a:stretch>
        </p:blipFill>
        <p:spPr>
          <a:xfrm>
            <a:off x="288204" y="1636638"/>
            <a:ext cx="7313243" cy="4949496"/>
          </a:xfrm>
        </p:spPr>
      </p:pic>
      <p:sp>
        <p:nvSpPr>
          <p:cNvPr id="6" name="TextBox 5">
            <a:extLst>
              <a:ext uri="{FF2B5EF4-FFF2-40B4-BE49-F238E27FC236}">
                <a16:creationId xmlns:a16="http://schemas.microsoft.com/office/drawing/2014/main" id="{E231E2A8-23DE-4983-B909-87CDA9ED3481}"/>
              </a:ext>
            </a:extLst>
          </p:cNvPr>
          <p:cNvSpPr txBox="1"/>
          <p:nvPr/>
        </p:nvSpPr>
        <p:spPr>
          <a:xfrm>
            <a:off x="7809978" y="2126227"/>
            <a:ext cx="2743200" cy="397031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1"/>
                </a:solidFill>
              </a:rPr>
              <a:t>This visualization tells us that our competitors and leaders have taken aggressive decisions from Q1. Whereas we were testing the market and have followed a defensive strategy.</a:t>
            </a:r>
            <a:endParaRPr lang="en-US"/>
          </a:p>
          <a:p>
            <a:r>
              <a:rPr lang="en-US">
                <a:solidFill>
                  <a:schemeClr val="bg1"/>
                </a:solidFill>
              </a:rPr>
              <a:t>After Q4 we changed our decision and took some aggressive decisions where we found that in Q5 our results were better than our competitors.</a:t>
            </a:r>
          </a:p>
        </p:txBody>
      </p:sp>
      <p:sp>
        <p:nvSpPr>
          <p:cNvPr id="7" name="Slide Number Placeholder 4">
            <a:extLst>
              <a:ext uri="{FF2B5EF4-FFF2-40B4-BE49-F238E27FC236}">
                <a16:creationId xmlns:a16="http://schemas.microsoft.com/office/drawing/2014/main" id="{CCE1A5FD-130F-48A1-BBE9-DCCECE5EE50B}"/>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57</a:t>
            </a:fld>
            <a:endParaRPr lang="en-US"/>
          </a:p>
        </p:txBody>
      </p:sp>
    </p:spTree>
    <p:extLst>
      <p:ext uri="{BB962C8B-B14F-4D97-AF65-F5344CB8AC3E}">
        <p14:creationId xmlns:p14="http://schemas.microsoft.com/office/powerpoint/2010/main" val="236039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a:solidFill>
                  <a:schemeClr val="bg1"/>
                </a:solidFill>
              </a:rPr>
              <a:t>Performance Analysis of ACE Inc</a:t>
            </a:r>
            <a:endParaRPr lang="en-IN">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a:solidFill>
                  <a:schemeClr val="bg1"/>
                </a:solidFill>
              </a:rPr>
              <a:t>Analysis of </a:t>
            </a:r>
            <a:r>
              <a:rPr lang="en-US" err="1">
                <a:solidFill>
                  <a:schemeClr val="bg1"/>
                </a:solidFill>
              </a:rPr>
              <a:t>Performance,Brand</a:t>
            </a:r>
            <a:r>
              <a:rPr lang="en-US">
                <a:solidFill>
                  <a:schemeClr val="bg1"/>
                </a:solidFill>
              </a:rPr>
              <a:t> </a:t>
            </a:r>
            <a:r>
              <a:rPr lang="en-US" err="1">
                <a:solidFill>
                  <a:schemeClr val="bg1"/>
                </a:solidFill>
              </a:rPr>
              <a:t>Revenue,Share</a:t>
            </a:r>
            <a:r>
              <a:rPr lang="en-US">
                <a:solidFill>
                  <a:schemeClr val="bg1"/>
                </a:solidFill>
              </a:rPr>
              <a:t> vs Expenses – Q5 and Q6</a:t>
            </a:r>
          </a:p>
          <a:p>
            <a:pPr lvl="1"/>
            <a:r>
              <a:rPr lang="en-US">
                <a:solidFill>
                  <a:schemeClr val="bg1"/>
                </a:solidFill>
              </a:rPr>
              <a:t> Analysis –Market Share</a:t>
            </a:r>
          </a:p>
          <a:p>
            <a:pPr lvl="1"/>
            <a:r>
              <a:rPr lang="en-US">
                <a:solidFill>
                  <a:schemeClr val="bg1"/>
                </a:solidFill>
              </a:rPr>
              <a:t>Analysis – Sales Force(ACE vs Competitors) of Q5 and Q6</a:t>
            </a:r>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58</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98356BBF-6422-42D3-B590-11078387780D}"/>
                  </a:ext>
                </a:extLst>
              </p:cNvPr>
              <p:cNvGraphicFramePr>
                <a:graphicFrameLocks noChangeAspect="1"/>
              </p:cNvGraphicFramePr>
              <p:nvPr>
                <p:extLst>
                  <p:ext uri="{D42A27DB-BD31-4B8C-83A1-F6EECF244321}">
                    <p14:modId xmlns:p14="http://schemas.microsoft.com/office/powerpoint/2010/main" val="1458026446"/>
                  </p:ext>
                </p:extLst>
              </p:nvPr>
            </p:nvGraphicFramePr>
            <p:xfrm>
              <a:off x="7763682" y="2862942"/>
              <a:ext cx="64615" cy="45719"/>
            </p:xfrm>
            <a:graphic>
              <a:graphicData uri="http://schemas.microsoft.com/office/powerpoint/2016/slidezoom">
                <pslz:sldZm>
                  <pslz:sldZmObj sldId="396" cId="1188032008">
                    <pslz:zmPr id="{F62D6A28-860C-4A7F-A61B-F0C5B0243A7E}" returnToParent="0" transitionDur="1000">
                      <p166:blipFill xmlns:p166="http://schemas.microsoft.com/office/powerpoint/2016/6/main">
                        <a:blip r:embed="rId3"/>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98356BBF-6422-42D3-B590-11078387780D}"/>
                  </a:ext>
                </a:extLst>
              </p:cNvPr>
              <p:cNvPicPr>
                <a:picLocks noGrp="1" noRot="1" noChangeAspect="1" noMove="1" noResize="1" noEditPoints="1" noAdjustHandles="1" noChangeArrowheads="1" noChangeShapeType="1"/>
              </p:cNvPicPr>
              <p:nvPr/>
            </p:nvPicPr>
            <p:blipFill>
              <a:blip r:embed="rId3"/>
              <a:stretch>
                <a:fillRect/>
              </a:stretch>
            </p:blipFill>
            <p:spPr>
              <a:xfrm>
                <a:off x="7763682" y="2862942"/>
                <a:ext cx="64615" cy="45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460107AC-A014-4F4C-BDD2-DAD5181731B2}"/>
                  </a:ext>
                </a:extLst>
              </p:cNvPr>
              <p:cNvGraphicFramePr>
                <a:graphicFrameLocks noChangeAspect="1"/>
              </p:cNvGraphicFramePr>
              <p:nvPr>
                <p:extLst>
                  <p:ext uri="{D42A27DB-BD31-4B8C-83A1-F6EECF244321}">
                    <p14:modId xmlns:p14="http://schemas.microsoft.com/office/powerpoint/2010/main" val="3124815082"/>
                  </p:ext>
                </p:extLst>
              </p:nvPr>
            </p:nvGraphicFramePr>
            <p:xfrm>
              <a:off x="7916082" y="3015342"/>
              <a:ext cx="64615" cy="45719"/>
            </p:xfrm>
            <a:graphic>
              <a:graphicData uri="http://schemas.microsoft.com/office/powerpoint/2016/slidezoom">
                <pslz:sldZm>
                  <pslz:sldZmObj sldId="395" cId="1944650812">
                    <pslz:zmPr id="{136470CE-BE58-4495-92B2-8C89C2178873}" returnToParent="0" transitionDur="1000">
                      <p166:blipFill xmlns:p166="http://schemas.microsoft.com/office/powerpoint/2016/6/main">
                        <a:blip r:embed="rId5"/>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9" name="Slide Zoom 8">
                <a:hlinkClick r:id="rId6" action="ppaction://hlinksldjump"/>
                <a:extLst>
                  <a:ext uri="{FF2B5EF4-FFF2-40B4-BE49-F238E27FC236}">
                    <a16:creationId xmlns:a16="http://schemas.microsoft.com/office/drawing/2014/main" id="{460107AC-A014-4F4C-BDD2-DAD5181731B2}"/>
                  </a:ext>
                </a:extLst>
              </p:cNvPr>
              <p:cNvPicPr>
                <a:picLocks noGrp="1" noRot="1" noChangeAspect="1" noMove="1" noResize="1" noEditPoints="1" noAdjustHandles="1" noChangeArrowheads="1" noChangeShapeType="1"/>
              </p:cNvPicPr>
              <p:nvPr/>
            </p:nvPicPr>
            <p:blipFill>
              <a:blip r:embed="rId5"/>
              <a:stretch>
                <a:fillRect/>
              </a:stretch>
            </p:blipFill>
            <p:spPr>
              <a:xfrm>
                <a:off x="7916082" y="3015342"/>
                <a:ext cx="64615" cy="45719"/>
              </a:xfrm>
              <a:prstGeom prst="rect">
                <a:avLst/>
              </a:prstGeom>
              <a:ln w="3175">
                <a:solidFill>
                  <a:prstClr val="ltGray"/>
                </a:solidFill>
              </a:ln>
            </p:spPr>
          </p:pic>
        </mc:Fallback>
      </mc:AlternateContent>
    </p:spTree>
    <p:extLst>
      <p:ext uri="{BB962C8B-B14F-4D97-AF65-F5344CB8AC3E}">
        <p14:creationId xmlns:p14="http://schemas.microsoft.com/office/powerpoint/2010/main" val="195758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6623C3-F28A-499F-AEFB-2E49A3B5D398}"/>
              </a:ext>
            </a:extLst>
          </p:cNvPr>
          <p:cNvSpPr>
            <a:spLocks noGrp="1"/>
          </p:cNvSpPr>
          <p:nvPr>
            <p:ph type="ftr" sz="quarter" idx="11"/>
          </p:nvPr>
        </p:nvSpPr>
        <p:spPr/>
        <p:txBody>
          <a:bodyPr/>
          <a:lstStyle/>
          <a:p>
            <a:r>
              <a:rPr lang="en-US"/>
              <a:t>© Akshay.P, Amey.W, Amruta.T, Bhakti.K, Gaurav.K, Omkar.P, Shreyas.P, Vyas </a:t>
            </a:r>
          </a:p>
        </p:txBody>
      </p:sp>
      <p:pic>
        <p:nvPicPr>
          <p:cNvPr id="9" name="Picture 9" descr="A picture containing screenshot&#10;&#10;Description automatically generated">
            <a:extLst>
              <a:ext uri="{FF2B5EF4-FFF2-40B4-BE49-F238E27FC236}">
                <a16:creationId xmlns:a16="http://schemas.microsoft.com/office/drawing/2014/main" id="{15B8CA2E-2052-4942-8BCD-DD7C8473D88D}"/>
              </a:ext>
            </a:extLst>
          </p:cNvPr>
          <p:cNvPicPr>
            <a:picLocks noGrp="1" noChangeAspect="1"/>
          </p:cNvPicPr>
          <p:nvPr>
            <p:ph idx="1"/>
          </p:nvPr>
        </p:nvPicPr>
        <p:blipFill>
          <a:blip r:embed="rId2"/>
          <a:stretch>
            <a:fillRect/>
          </a:stretch>
        </p:blipFill>
        <p:spPr>
          <a:xfrm>
            <a:off x="272964" y="1195055"/>
            <a:ext cx="7537061" cy="5960077"/>
          </a:xfrm>
        </p:spPr>
      </p:pic>
      <p:sp>
        <p:nvSpPr>
          <p:cNvPr id="8" name="Title 1">
            <a:extLst>
              <a:ext uri="{FF2B5EF4-FFF2-40B4-BE49-F238E27FC236}">
                <a16:creationId xmlns:a16="http://schemas.microsoft.com/office/drawing/2014/main" id="{5C6EEF3A-788E-4666-BAA2-176FE07879E3}"/>
              </a:ext>
            </a:extLst>
          </p:cNvPr>
          <p:cNvSpPr txBox="1">
            <a:spLocks/>
          </p:cNvSpPr>
          <p:nvPr/>
        </p:nvSpPr>
        <p:spPr>
          <a:xfrm>
            <a:off x="272964" y="8498"/>
            <a:ext cx="9218612" cy="1460500"/>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GB" sz="4000" b="1">
                <a:solidFill>
                  <a:schemeClr val="bg1"/>
                </a:solidFill>
                <a:highlight>
                  <a:srgbClr val="000000"/>
                </a:highlight>
                <a:latin typeface="+mn-lt"/>
                <a:cs typeface="Calibri Light"/>
              </a:rPr>
              <a:t>Analysis-Performance| Sales Force(ACE Inc. vs Competitor)|Quarter 5</a:t>
            </a:r>
            <a:endParaRPr lang="en-GB" sz="3600">
              <a:solidFill>
                <a:schemeClr val="bg1"/>
              </a:solidFill>
              <a:highlight>
                <a:srgbClr val="000000"/>
              </a:highlight>
              <a:latin typeface="+mn-lt"/>
              <a:cs typeface="Calibri Light"/>
            </a:endParaRPr>
          </a:p>
        </p:txBody>
      </p:sp>
      <p:sp>
        <p:nvSpPr>
          <p:cNvPr id="2" name="TextBox 1">
            <a:extLst>
              <a:ext uri="{FF2B5EF4-FFF2-40B4-BE49-F238E27FC236}">
                <a16:creationId xmlns:a16="http://schemas.microsoft.com/office/drawing/2014/main" id="{C4BE7578-67A7-4004-9DB5-983818175C83}"/>
              </a:ext>
            </a:extLst>
          </p:cNvPr>
          <p:cNvSpPr txBox="1"/>
          <p:nvPr/>
        </p:nvSpPr>
        <p:spPr>
          <a:xfrm>
            <a:off x="7945438" y="2811929"/>
            <a:ext cx="2743200" cy="1938992"/>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Calibri"/>
              </a:rPr>
              <a:t>Initially number of sales force was lower as compared to the competitors in all the three segments situated in all the locations.</a:t>
            </a:r>
            <a:endParaRPr lang="en-US">
              <a:solidFill>
                <a:schemeClr val="bg1"/>
              </a:solidFill>
            </a:endParaRPr>
          </a:p>
        </p:txBody>
      </p:sp>
      <p:sp>
        <p:nvSpPr>
          <p:cNvPr id="10" name="Slide Number Placeholder 4">
            <a:extLst>
              <a:ext uri="{FF2B5EF4-FFF2-40B4-BE49-F238E27FC236}">
                <a16:creationId xmlns:a16="http://schemas.microsoft.com/office/drawing/2014/main" id="{E9EFD73A-615F-43F0-B01C-C7E4D9BF1CA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59</a:t>
            </a:fld>
            <a:endParaRPr lang="en-US"/>
          </a:p>
        </p:txBody>
      </p:sp>
    </p:spTree>
    <p:extLst>
      <p:ext uri="{BB962C8B-B14F-4D97-AF65-F5344CB8AC3E}">
        <p14:creationId xmlns:p14="http://schemas.microsoft.com/office/powerpoint/2010/main" val="118803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2" name="Rectangle 87">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5965"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3" name="Group 89">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9189" y="701052"/>
            <a:ext cx="9768301" cy="2737244"/>
            <a:chOff x="409710" y="635715"/>
            <a:chExt cx="11142208" cy="2482136"/>
          </a:xfrm>
        </p:grpSpPr>
        <p:sp>
          <p:nvSpPr>
            <p:cNvPr id="91"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855BAEE-6F79-44B4-A155-D14C7538CDD6}"/>
              </a:ext>
            </a:extLst>
          </p:cNvPr>
          <p:cNvSpPr>
            <a:spLocks noGrp="1"/>
          </p:cNvSpPr>
          <p:nvPr>
            <p:ph type="title"/>
          </p:nvPr>
        </p:nvSpPr>
        <p:spPr>
          <a:xfrm>
            <a:off x="947703" y="1127424"/>
            <a:ext cx="9035651" cy="1461801"/>
          </a:xfrm>
        </p:spPr>
        <p:txBody>
          <a:bodyPr>
            <a:normAutofit/>
          </a:bodyPr>
          <a:lstStyle/>
          <a:p>
            <a:r>
              <a:rPr lang="en-US" sz="4000" b="1">
                <a:solidFill>
                  <a:srgbClr val="FFFFFF"/>
                </a:solidFill>
                <a:effectLst>
                  <a:outerShdw blurRad="38100" dist="38100" dir="2700000" algn="tl">
                    <a:srgbClr val="000000">
                      <a:alpha val="43137"/>
                    </a:srgbClr>
                  </a:outerShdw>
                </a:effectLst>
                <a:highlight>
                  <a:srgbClr val="000000"/>
                </a:highlight>
                <a:latin typeface="+mn-lt"/>
                <a:cs typeface="Calibri Light" panose="020F0302020204030204" pitchFamily="34" charset="0"/>
              </a:rPr>
              <a:t>Vision</a:t>
            </a:r>
            <a:br>
              <a:rPr lang="en-US" sz="3900" b="1">
                <a:solidFill>
                  <a:srgbClr val="FFFFFF"/>
                </a:solidFill>
                <a:latin typeface="Calibri Light" panose="020F0302020204030204" pitchFamily="34" charset="0"/>
                <a:cs typeface="Calibri Light" panose="020F0302020204030204" pitchFamily="34" charset="0"/>
              </a:rPr>
            </a:br>
            <a:endParaRPr lang="en-IN" sz="3900">
              <a:solidFill>
                <a:srgbClr val="FFFFFF"/>
              </a:solidFill>
            </a:endParaRPr>
          </a:p>
        </p:txBody>
      </p:sp>
      <p:sp>
        <p:nvSpPr>
          <p:cNvPr id="3" name="Content Placeholder 2">
            <a:extLst>
              <a:ext uri="{FF2B5EF4-FFF2-40B4-BE49-F238E27FC236}">
                <a16:creationId xmlns:a16="http://schemas.microsoft.com/office/drawing/2014/main" id="{6314A482-DC54-4E33-82A9-46978B2334CA}"/>
              </a:ext>
            </a:extLst>
          </p:cNvPr>
          <p:cNvSpPr>
            <a:spLocks noGrp="1"/>
          </p:cNvSpPr>
          <p:nvPr>
            <p:ph idx="1"/>
          </p:nvPr>
        </p:nvSpPr>
        <p:spPr>
          <a:xfrm>
            <a:off x="1249202" y="2750824"/>
            <a:ext cx="3553714" cy="3929372"/>
          </a:xfrm>
        </p:spPr>
        <p:txBody>
          <a:bodyPr>
            <a:normAutofit/>
          </a:bodyPr>
          <a:lstStyle/>
          <a:p>
            <a:pPr marL="0" indent="0">
              <a:buNone/>
            </a:pPr>
            <a:r>
              <a:rPr lang="en-US" sz="2400" b="1" i="1">
                <a:cs typeface="Calibri Light" panose="020F0302020204030204" pitchFamily="34" charset="0"/>
              </a:rPr>
              <a:t>“We aim to ACE the computing world and emerge as an industrial leader for computing excellence.”</a:t>
            </a:r>
          </a:p>
          <a:p>
            <a:endParaRPr lang="en-IN" sz="2400" i="1"/>
          </a:p>
        </p:txBody>
      </p:sp>
      <p:sp>
        <p:nvSpPr>
          <p:cNvPr id="19" name="Footer Placeholder 3">
            <a:extLst>
              <a:ext uri="{FF2B5EF4-FFF2-40B4-BE49-F238E27FC236}">
                <a16:creationId xmlns:a16="http://schemas.microsoft.com/office/drawing/2014/main" id="{02CFF6D9-4417-4219-9C9F-DBF383E9CC7D}"/>
              </a:ext>
            </a:extLst>
          </p:cNvPr>
          <p:cNvSpPr txBox="1">
            <a:spLocks/>
          </p:cNvSpPr>
          <p:nvPr/>
        </p:nvSpPr>
        <p:spPr>
          <a:xfrm>
            <a:off x="0" y="7233214"/>
            <a:ext cx="4572000" cy="329636"/>
          </a:xfrm>
          <a:prstGeom prst="rect">
            <a:avLst/>
          </a:prstGeom>
        </p:spPr>
        <p:txBody>
          <a:bodyPr vert="horz" lIns="91440" tIns="45720" rIns="91440" bIns="45720" rtlCol="0" anchor="ctr"/>
          <a:lstStyle>
            <a:defPPr>
              <a:defRPr lang="en-US"/>
            </a:defPPr>
            <a:lvl1pPr marL="0" algn="ctr" defTabSz="914400" rtl="0" eaLnBrk="1" latinLnBrk="0" hangingPunct="1">
              <a:defRPr sz="105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Akshay.P, Amey.W, Amruta.T, Bhakti.K, Gaurav.K, Omkar.P, Shreyas.P, Vyas </a:t>
            </a:r>
          </a:p>
        </p:txBody>
      </p:sp>
      <p:sp>
        <p:nvSpPr>
          <p:cNvPr id="7" name="AutoShape 6">
            <a:extLst>
              <a:ext uri="{FF2B5EF4-FFF2-40B4-BE49-F238E27FC236}">
                <a16:creationId xmlns:a16="http://schemas.microsoft.com/office/drawing/2014/main" id="{1D913E3B-2DC2-4C25-A3CF-7A16AFA1C820}"/>
              </a:ext>
            </a:extLst>
          </p:cNvPr>
          <p:cNvSpPr>
            <a:spLocks noChangeAspect="1" noChangeArrowheads="1"/>
          </p:cNvSpPr>
          <p:nvPr/>
        </p:nvSpPr>
        <p:spPr bwMode="auto">
          <a:xfrm>
            <a:off x="5191125" y="3629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a:extLst>
              <a:ext uri="{FF2B5EF4-FFF2-40B4-BE49-F238E27FC236}">
                <a16:creationId xmlns:a16="http://schemas.microsoft.com/office/drawing/2014/main" id="{D5270E4E-83C5-4A51-B7CB-7EB4E0817BCC}"/>
              </a:ext>
            </a:extLst>
          </p:cNvPr>
          <p:cNvSpPr>
            <a:spLocks noChangeAspect="1" noChangeArrowheads="1"/>
          </p:cNvSpPr>
          <p:nvPr/>
        </p:nvSpPr>
        <p:spPr bwMode="auto">
          <a:xfrm>
            <a:off x="5343525" y="3781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1" name="Group 10">
            <a:extLst>
              <a:ext uri="{FF2B5EF4-FFF2-40B4-BE49-F238E27FC236}">
                <a16:creationId xmlns:a16="http://schemas.microsoft.com/office/drawing/2014/main" id="{C8766550-5140-404A-940C-D957E3844D12}"/>
              </a:ext>
            </a:extLst>
          </p:cNvPr>
          <p:cNvGrpSpPr/>
          <p:nvPr/>
        </p:nvGrpSpPr>
        <p:grpSpPr>
          <a:xfrm>
            <a:off x="4495801" y="3142246"/>
            <a:ext cx="4340372" cy="3875641"/>
            <a:chOff x="6499056" y="3548380"/>
            <a:chExt cx="2077869" cy="2077869"/>
          </a:xfrm>
        </p:grpSpPr>
        <p:grpSp>
          <p:nvGrpSpPr>
            <p:cNvPr id="49" name="Group 48">
              <a:extLst>
                <a:ext uri="{FF2B5EF4-FFF2-40B4-BE49-F238E27FC236}">
                  <a16:creationId xmlns:a16="http://schemas.microsoft.com/office/drawing/2014/main" id="{009A5571-F920-4BFE-A54A-8D86FC3B9710}"/>
                </a:ext>
              </a:extLst>
            </p:cNvPr>
            <p:cNvGrpSpPr>
              <a:grpSpLocks noChangeAspect="1"/>
            </p:cNvGrpSpPr>
            <p:nvPr/>
          </p:nvGrpSpPr>
          <p:grpSpPr bwMode="auto">
            <a:xfrm>
              <a:off x="7042871" y="3610416"/>
              <a:ext cx="1278788" cy="646818"/>
              <a:chOff x="3062" y="1731"/>
              <a:chExt cx="1560" cy="831"/>
            </a:xfrm>
            <a:solidFill>
              <a:schemeClr val="bg1"/>
            </a:solidFill>
          </p:grpSpPr>
          <p:sp>
            <p:nvSpPr>
              <p:cNvPr id="50" name="Freeform 5">
                <a:extLst>
                  <a:ext uri="{FF2B5EF4-FFF2-40B4-BE49-F238E27FC236}">
                    <a16:creationId xmlns:a16="http://schemas.microsoft.com/office/drawing/2014/main" id="{FBC5323C-02C1-4896-91E6-089D670252B2}"/>
                  </a:ext>
                </a:extLst>
              </p:cNvPr>
              <p:cNvSpPr>
                <a:spLocks noEditPoints="1"/>
              </p:cNvSpPr>
              <p:nvPr/>
            </p:nvSpPr>
            <p:spPr bwMode="auto">
              <a:xfrm>
                <a:off x="3062" y="1731"/>
                <a:ext cx="1560" cy="831"/>
              </a:xfrm>
              <a:custGeom>
                <a:avLst/>
                <a:gdLst>
                  <a:gd name="T0" fmla="*/ 385 w 774"/>
                  <a:gd name="T1" fmla="*/ 406 h 406"/>
                  <a:gd name="T2" fmla="*/ 93 w 774"/>
                  <a:gd name="T3" fmla="*/ 299 h 406"/>
                  <a:gd name="T4" fmla="*/ 10 w 774"/>
                  <a:gd name="T5" fmla="*/ 227 h 406"/>
                  <a:gd name="T6" fmla="*/ 8 w 774"/>
                  <a:gd name="T7" fmla="*/ 202 h 406"/>
                  <a:gd name="T8" fmla="*/ 245 w 774"/>
                  <a:gd name="T9" fmla="*/ 36 h 406"/>
                  <a:gd name="T10" fmla="*/ 544 w 774"/>
                  <a:gd name="T11" fmla="*/ 46 h 406"/>
                  <a:gd name="T12" fmla="*/ 763 w 774"/>
                  <a:gd name="T13" fmla="*/ 200 h 406"/>
                  <a:gd name="T14" fmla="*/ 764 w 774"/>
                  <a:gd name="T15" fmla="*/ 226 h 406"/>
                  <a:gd name="T16" fmla="*/ 593 w 774"/>
                  <a:gd name="T17" fmla="*/ 356 h 406"/>
                  <a:gd name="T18" fmla="*/ 385 w 774"/>
                  <a:gd name="T19" fmla="*/ 406 h 406"/>
                  <a:gd name="T20" fmla="*/ 386 w 774"/>
                  <a:gd name="T21" fmla="*/ 347 h 406"/>
                  <a:gd name="T22" fmla="*/ 524 w 774"/>
                  <a:gd name="T23" fmla="*/ 200 h 406"/>
                  <a:gd name="T24" fmla="*/ 386 w 774"/>
                  <a:gd name="T25" fmla="*/ 68 h 406"/>
                  <a:gd name="T26" fmla="*/ 249 w 774"/>
                  <a:gd name="T27" fmla="*/ 203 h 406"/>
                  <a:gd name="T28" fmla="*/ 386 w 774"/>
                  <a:gd name="T29" fmla="*/ 347 h 406"/>
                  <a:gd name="T30" fmla="*/ 84 w 774"/>
                  <a:gd name="T31" fmla="*/ 215 h 406"/>
                  <a:gd name="T32" fmla="*/ 248 w 774"/>
                  <a:gd name="T33" fmla="*/ 331 h 406"/>
                  <a:gd name="T34" fmla="*/ 203 w 774"/>
                  <a:gd name="T35" fmla="*/ 216 h 406"/>
                  <a:gd name="T36" fmla="*/ 238 w 774"/>
                  <a:gd name="T37" fmla="*/ 97 h 406"/>
                  <a:gd name="T38" fmla="*/ 84 w 774"/>
                  <a:gd name="T39" fmla="*/ 215 h 406"/>
                  <a:gd name="T40" fmla="*/ 682 w 774"/>
                  <a:gd name="T41" fmla="*/ 216 h 406"/>
                  <a:gd name="T42" fmla="*/ 541 w 774"/>
                  <a:gd name="T43" fmla="*/ 106 h 406"/>
                  <a:gd name="T44" fmla="*/ 526 w 774"/>
                  <a:gd name="T45" fmla="*/ 330 h 406"/>
                  <a:gd name="T46" fmla="*/ 682 w 774"/>
                  <a:gd name="T47" fmla="*/ 21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4" h="406">
                    <a:moveTo>
                      <a:pt x="385" y="406"/>
                    </a:moveTo>
                    <a:cubicBezTo>
                      <a:pt x="276" y="403"/>
                      <a:pt x="178" y="367"/>
                      <a:pt x="93" y="299"/>
                    </a:cubicBezTo>
                    <a:cubicBezTo>
                      <a:pt x="65" y="276"/>
                      <a:pt x="38" y="251"/>
                      <a:pt x="10" y="227"/>
                    </a:cubicBezTo>
                    <a:cubicBezTo>
                      <a:pt x="0" y="218"/>
                      <a:pt x="0" y="211"/>
                      <a:pt x="8" y="202"/>
                    </a:cubicBezTo>
                    <a:cubicBezTo>
                      <a:pt x="75" y="130"/>
                      <a:pt x="151" y="69"/>
                      <a:pt x="245" y="36"/>
                    </a:cubicBezTo>
                    <a:cubicBezTo>
                      <a:pt x="346" y="0"/>
                      <a:pt x="445" y="6"/>
                      <a:pt x="544" y="46"/>
                    </a:cubicBezTo>
                    <a:cubicBezTo>
                      <a:pt x="628" y="80"/>
                      <a:pt x="700" y="133"/>
                      <a:pt x="763" y="200"/>
                    </a:cubicBezTo>
                    <a:cubicBezTo>
                      <a:pt x="773" y="210"/>
                      <a:pt x="774" y="217"/>
                      <a:pt x="764" y="226"/>
                    </a:cubicBezTo>
                    <a:cubicBezTo>
                      <a:pt x="712" y="275"/>
                      <a:pt x="658" y="323"/>
                      <a:pt x="593" y="356"/>
                    </a:cubicBezTo>
                    <a:cubicBezTo>
                      <a:pt x="527" y="389"/>
                      <a:pt x="457" y="404"/>
                      <a:pt x="385" y="406"/>
                    </a:cubicBezTo>
                    <a:close/>
                    <a:moveTo>
                      <a:pt x="386" y="347"/>
                    </a:moveTo>
                    <a:cubicBezTo>
                      <a:pt x="464" y="347"/>
                      <a:pt x="527" y="282"/>
                      <a:pt x="524" y="200"/>
                    </a:cubicBezTo>
                    <a:cubicBezTo>
                      <a:pt x="521" y="125"/>
                      <a:pt x="462" y="68"/>
                      <a:pt x="386" y="68"/>
                    </a:cubicBezTo>
                    <a:cubicBezTo>
                      <a:pt x="307" y="68"/>
                      <a:pt x="251" y="129"/>
                      <a:pt x="249" y="203"/>
                    </a:cubicBezTo>
                    <a:cubicBezTo>
                      <a:pt x="247" y="283"/>
                      <a:pt x="310" y="347"/>
                      <a:pt x="386" y="347"/>
                    </a:cubicBezTo>
                    <a:close/>
                    <a:moveTo>
                      <a:pt x="84" y="215"/>
                    </a:moveTo>
                    <a:cubicBezTo>
                      <a:pt x="133" y="263"/>
                      <a:pt x="182" y="308"/>
                      <a:pt x="248" y="331"/>
                    </a:cubicBezTo>
                    <a:cubicBezTo>
                      <a:pt x="220" y="297"/>
                      <a:pt x="204" y="259"/>
                      <a:pt x="203" y="216"/>
                    </a:cubicBezTo>
                    <a:cubicBezTo>
                      <a:pt x="201" y="173"/>
                      <a:pt x="213" y="133"/>
                      <a:pt x="238" y="97"/>
                    </a:cubicBezTo>
                    <a:cubicBezTo>
                      <a:pt x="176" y="122"/>
                      <a:pt x="129" y="166"/>
                      <a:pt x="84" y="215"/>
                    </a:cubicBezTo>
                    <a:close/>
                    <a:moveTo>
                      <a:pt x="682" y="216"/>
                    </a:moveTo>
                    <a:cubicBezTo>
                      <a:pt x="612" y="146"/>
                      <a:pt x="568" y="112"/>
                      <a:pt x="541" y="106"/>
                    </a:cubicBezTo>
                    <a:cubicBezTo>
                      <a:pt x="584" y="183"/>
                      <a:pt x="581" y="257"/>
                      <a:pt x="526" y="330"/>
                    </a:cubicBezTo>
                    <a:cubicBezTo>
                      <a:pt x="590" y="304"/>
                      <a:pt x="636" y="261"/>
                      <a:pt x="682" y="2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panose="020F0302020204030204" pitchFamily="34" charset="0"/>
                  <a:cs typeface="Calibri Light" panose="020F0302020204030204" pitchFamily="34" charset="0"/>
                </a:endParaRPr>
              </a:p>
            </p:txBody>
          </p:sp>
          <p:sp>
            <p:nvSpPr>
              <p:cNvPr id="51" name="Freeform 9">
                <a:extLst>
                  <a:ext uri="{FF2B5EF4-FFF2-40B4-BE49-F238E27FC236}">
                    <a16:creationId xmlns:a16="http://schemas.microsoft.com/office/drawing/2014/main" id="{B73C4EEB-EB98-442E-995B-346AF4EE1F59}"/>
                  </a:ext>
                </a:extLst>
              </p:cNvPr>
              <p:cNvSpPr>
                <a:spLocks/>
              </p:cNvSpPr>
              <p:nvPr/>
            </p:nvSpPr>
            <p:spPr bwMode="auto">
              <a:xfrm>
                <a:off x="3650" y="1965"/>
                <a:ext cx="383" cy="388"/>
              </a:xfrm>
              <a:custGeom>
                <a:avLst/>
                <a:gdLst>
                  <a:gd name="T0" fmla="*/ 69 w 190"/>
                  <a:gd name="T1" fmla="*/ 12 h 190"/>
                  <a:gd name="T2" fmla="*/ 169 w 190"/>
                  <a:gd name="T3" fmla="*/ 50 h 190"/>
                  <a:gd name="T4" fmla="*/ 156 w 190"/>
                  <a:gd name="T5" fmla="*/ 156 h 190"/>
                  <a:gd name="T6" fmla="*/ 50 w 190"/>
                  <a:gd name="T7" fmla="*/ 169 h 190"/>
                  <a:gd name="T8" fmla="*/ 12 w 190"/>
                  <a:gd name="T9" fmla="*/ 67 h 190"/>
                  <a:gd name="T10" fmla="*/ 60 w 190"/>
                  <a:gd name="T11" fmla="*/ 97 h 190"/>
                  <a:gd name="T12" fmla="*/ 89 w 190"/>
                  <a:gd name="T13" fmla="*/ 81 h 190"/>
                  <a:gd name="T14" fmla="*/ 69 w 190"/>
                  <a:gd name="T15" fmla="*/ 12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90">
                    <a:moveTo>
                      <a:pt x="69" y="12"/>
                    </a:moveTo>
                    <a:cubicBezTo>
                      <a:pt x="109" y="0"/>
                      <a:pt x="149" y="16"/>
                      <a:pt x="169" y="50"/>
                    </a:cubicBezTo>
                    <a:cubicBezTo>
                      <a:pt x="190" y="84"/>
                      <a:pt x="184" y="128"/>
                      <a:pt x="156" y="156"/>
                    </a:cubicBezTo>
                    <a:cubicBezTo>
                      <a:pt x="127" y="184"/>
                      <a:pt x="84" y="190"/>
                      <a:pt x="50" y="169"/>
                    </a:cubicBezTo>
                    <a:cubicBezTo>
                      <a:pt x="15" y="148"/>
                      <a:pt x="0" y="108"/>
                      <a:pt x="12" y="67"/>
                    </a:cubicBezTo>
                    <a:cubicBezTo>
                      <a:pt x="22" y="88"/>
                      <a:pt x="38" y="101"/>
                      <a:pt x="60" y="97"/>
                    </a:cubicBezTo>
                    <a:cubicBezTo>
                      <a:pt x="70" y="95"/>
                      <a:pt x="81" y="88"/>
                      <a:pt x="89" y="81"/>
                    </a:cubicBezTo>
                    <a:cubicBezTo>
                      <a:pt x="107" y="61"/>
                      <a:pt x="98" y="32"/>
                      <a:pt x="69"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panose="020F0302020204030204" pitchFamily="34" charset="0"/>
                  <a:cs typeface="Calibri Light" panose="020F0302020204030204" pitchFamily="34" charset="0"/>
                </a:endParaRPr>
              </a:p>
            </p:txBody>
          </p:sp>
        </p:grpSp>
        <p:pic>
          <p:nvPicPr>
            <p:cNvPr id="10" name="Graphic 9" descr="Open hand">
              <a:extLst>
                <a:ext uri="{FF2B5EF4-FFF2-40B4-BE49-F238E27FC236}">
                  <a16:creationId xmlns:a16="http://schemas.microsoft.com/office/drawing/2014/main" id="{E855AC4D-F419-4DC7-8799-0B8B9F0237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9056" y="3548380"/>
              <a:ext cx="2077869" cy="2077869"/>
            </a:xfrm>
            <a:prstGeom prst="rect">
              <a:avLst/>
            </a:prstGeom>
          </p:spPr>
        </p:pic>
      </p:grpSp>
      <p:sp>
        <p:nvSpPr>
          <p:cNvPr id="21" name="Slide Number Placeholder 4">
            <a:extLst>
              <a:ext uri="{FF2B5EF4-FFF2-40B4-BE49-F238E27FC236}">
                <a16:creationId xmlns:a16="http://schemas.microsoft.com/office/drawing/2014/main" id="{D5D6656B-A5CB-442F-99F1-AF0732FEB54F}"/>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a:t>
            </a:fld>
            <a:endParaRPr lang="en-US"/>
          </a:p>
        </p:txBody>
      </p:sp>
    </p:spTree>
    <p:extLst>
      <p:ext uri="{BB962C8B-B14F-4D97-AF65-F5344CB8AC3E}">
        <p14:creationId xmlns:p14="http://schemas.microsoft.com/office/powerpoint/2010/main" val="2423927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286AF3-C995-47D3-9864-8F8DED8707DC}"/>
              </a:ext>
            </a:extLst>
          </p:cNvPr>
          <p:cNvSpPr txBox="1">
            <a:spLocks/>
          </p:cNvSpPr>
          <p:nvPr/>
        </p:nvSpPr>
        <p:spPr>
          <a:xfrm>
            <a:off x="272964" y="8498"/>
            <a:ext cx="9218612" cy="1460500"/>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GB" sz="4000" b="1">
                <a:solidFill>
                  <a:schemeClr val="bg1"/>
                </a:solidFill>
                <a:highlight>
                  <a:srgbClr val="000000"/>
                </a:highlight>
                <a:latin typeface="+mn-lt"/>
                <a:cs typeface="Calibri Light"/>
              </a:rPr>
              <a:t>Analysis-Performance| Sales Force(ACE Inc. vs Competitor)|Quarter 6</a:t>
            </a:r>
            <a:endParaRPr lang="en-GB" sz="3600">
              <a:solidFill>
                <a:schemeClr val="bg1"/>
              </a:solidFill>
              <a:highlight>
                <a:srgbClr val="000000"/>
              </a:highlight>
              <a:latin typeface="+mn-lt"/>
              <a:cs typeface="Calibri Light"/>
            </a:endParaRPr>
          </a:p>
        </p:txBody>
      </p:sp>
      <p:sp>
        <p:nvSpPr>
          <p:cNvPr id="4" name="Footer Placeholder 3">
            <a:extLst>
              <a:ext uri="{FF2B5EF4-FFF2-40B4-BE49-F238E27FC236}">
                <a16:creationId xmlns:a16="http://schemas.microsoft.com/office/drawing/2014/main" id="{5DDC9E29-4524-4938-9140-786AAC89D58F}"/>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pic>
        <p:nvPicPr>
          <p:cNvPr id="9" name="Picture 9" descr="A picture containing screenshot&#10;&#10;Description automatically generated">
            <a:extLst>
              <a:ext uri="{FF2B5EF4-FFF2-40B4-BE49-F238E27FC236}">
                <a16:creationId xmlns:a16="http://schemas.microsoft.com/office/drawing/2014/main" id="{AD985373-124D-4616-8CC1-330FAE0987CF}"/>
              </a:ext>
            </a:extLst>
          </p:cNvPr>
          <p:cNvPicPr>
            <a:picLocks noGrp="1" noChangeAspect="1"/>
          </p:cNvPicPr>
          <p:nvPr>
            <p:ph idx="1"/>
          </p:nvPr>
        </p:nvPicPr>
        <p:blipFill>
          <a:blip r:embed="rId2"/>
          <a:stretch>
            <a:fillRect/>
          </a:stretch>
        </p:blipFill>
        <p:spPr>
          <a:xfrm>
            <a:off x="61855" y="1468998"/>
            <a:ext cx="8221839" cy="5285215"/>
          </a:xfrm>
        </p:spPr>
      </p:pic>
      <p:sp>
        <p:nvSpPr>
          <p:cNvPr id="3" name="TextBox 2">
            <a:extLst>
              <a:ext uri="{FF2B5EF4-FFF2-40B4-BE49-F238E27FC236}">
                <a16:creationId xmlns:a16="http://schemas.microsoft.com/office/drawing/2014/main" id="{6A9B6A35-10CA-420E-9512-CB16ABC1F098}"/>
              </a:ext>
            </a:extLst>
          </p:cNvPr>
          <p:cNvSpPr txBox="1"/>
          <p:nvPr/>
        </p:nvSpPr>
        <p:spPr>
          <a:xfrm>
            <a:off x="8352832" y="2472184"/>
            <a:ext cx="2266668" cy="2862322"/>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Calibri"/>
              </a:rPr>
              <a:t>As compared to the last quarter, we increased our sales force exponentially as compared to the </a:t>
            </a:r>
            <a:r>
              <a:rPr lang="en-US" sz="2000">
                <a:solidFill>
                  <a:schemeClr val="bg1"/>
                </a:solidFill>
                <a:ea typeface="+mn-lt"/>
                <a:cs typeface="+mn-lt"/>
              </a:rPr>
              <a:t>competitors </a:t>
            </a:r>
            <a:endParaRPr lang="en-US">
              <a:solidFill>
                <a:schemeClr val="bg1"/>
              </a:solidFill>
            </a:endParaRPr>
          </a:p>
          <a:p>
            <a:r>
              <a:rPr lang="en-US" sz="2000">
                <a:solidFill>
                  <a:schemeClr val="bg1"/>
                </a:solidFill>
                <a:cs typeface="Calibri"/>
              </a:rPr>
              <a:t>in all the three segments situated globally.</a:t>
            </a:r>
            <a:endParaRPr lang="en-US">
              <a:solidFill>
                <a:schemeClr val="bg1"/>
              </a:solidFill>
            </a:endParaRPr>
          </a:p>
        </p:txBody>
      </p:sp>
      <p:sp>
        <p:nvSpPr>
          <p:cNvPr id="7" name="Slide Number Placeholder 4">
            <a:extLst>
              <a:ext uri="{FF2B5EF4-FFF2-40B4-BE49-F238E27FC236}">
                <a16:creationId xmlns:a16="http://schemas.microsoft.com/office/drawing/2014/main" id="{0E61FDDC-D38D-43C0-AEB6-EC5C53FD6266}"/>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60</a:t>
            </a:fld>
            <a:endParaRPr lang="en-US"/>
          </a:p>
        </p:txBody>
      </p:sp>
    </p:spTree>
    <p:extLst>
      <p:ext uri="{BB962C8B-B14F-4D97-AF65-F5344CB8AC3E}">
        <p14:creationId xmlns:p14="http://schemas.microsoft.com/office/powerpoint/2010/main" val="1944650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dirty="0">
                <a:solidFill>
                  <a:schemeClr val="bg1"/>
                </a:solidFill>
              </a:rPr>
              <a:t>Performance Analysis of ACE Inc</a:t>
            </a:r>
            <a:endParaRPr lang="en-IN" dirty="0">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dirty="0">
                <a:solidFill>
                  <a:schemeClr val="bg1"/>
                </a:solidFill>
              </a:rPr>
              <a:t>Analysis of </a:t>
            </a:r>
            <a:r>
              <a:rPr lang="en-US" dirty="0" err="1">
                <a:solidFill>
                  <a:schemeClr val="bg1"/>
                </a:solidFill>
              </a:rPr>
              <a:t>Performance,Brand</a:t>
            </a:r>
            <a:r>
              <a:rPr lang="en-US" dirty="0">
                <a:solidFill>
                  <a:schemeClr val="bg1"/>
                </a:solidFill>
              </a:rPr>
              <a:t> </a:t>
            </a:r>
            <a:r>
              <a:rPr lang="en-US" dirty="0" err="1">
                <a:solidFill>
                  <a:schemeClr val="bg1"/>
                </a:solidFill>
              </a:rPr>
              <a:t>Revenue,Share</a:t>
            </a:r>
            <a:r>
              <a:rPr lang="en-US" dirty="0">
                <a:solidFill>
                  <a:schemeClr val="bg1"/>
                </a:solidFill>
              </a:rPr>
              <a:t> vs Expenses – Q5 and Q6</a:t>
            </a:r>
          </a:p>
          <a:p>
            <a:pPr lvl="1"/>
            <a:r>
              <a:rPr lang="en-US" dirty="0">
                <a:solidFill>
                  <a:schemeClr val="bg1"/>
                </a:solidFill>
              </a:rPr>
              <a:t> Analysis –Market Share</a:t>
            </a:r>
          </a:p>
          <a:p>
            <a:pPr lvl="1"/>
            <a:r>
              <a:rPr lang="en-US" dirty="0">
                <a:solidFill>
                  <a:schemeClr val="bg1"/>
                </a:solidFill>
              </a:rPr>
              <a:t>Analysis – Sales Force(ACE vs Competitors) of Q5 and Q6</a:t>
            </a:r>
          </a:p>
          <a:p>
            <a:pPr lvl="1"/>
            <a:r>
              <a:rPr lang="en-US" dirty="0">
                <a:solidFill>
                  <a:schemeClr val="bg1"/>
                </a:solidFill>
              </a:rPr>
              <a:t>Points of Differentiation</a:t>
            </a:r>
          </a:p>
          <a:p>
            <a:pPr marL="400827"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61</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8368A22B-3E3F-4F44-B75E-D0AF714EC9ED}"/>
                  </a:ext>
                </a:extLst>
              </p:cNvPr>
              <p:cNvGraphicFramePr>
                <a:graphicFrameLocks noChangeAspect="1"/>
              </p:cNvGraphicFramePr>
              <p:nvPr>
                <p:extLst>
                  <p:ext uri="{D42A27DB-BD31-4B8C-83A1-F6EECF244321}">
                    <p14:modId xmlns:p14="http://schemas.microsoft.com/office/powerpoint/2010/main" val="2132970852"/>
                  </p:ext>
                </p:extLst>
              </p:nvPr>
            </p:nvGraphicFramePr>
            <p:xfrm flipH="1" flipV="1">
              <a:off x="4258641" y="3224554"/>
              <a:ext cx="119713" cy="84704"/>
            </p:xfrm>
            <a:graphic>
              <a:graphicData uri="http://schemas.microsoft.com/office/powerpoint/2016/slidezoom">
                <pslz:sldZm>
                  <pslz:sldZmObj sldId="429" cId="912518868">
                    <pslz:zmPr id="{22D7457C-C1B4-4354-8B36-8BFEE8D5F662}" returnToParent="0" transitionDur="1000">
                      <p166:blipFill xmlns:p166="http://schemas.microsoft.com/office/powerpoint/2016/6/main">
                        <a:blip r:embed="rId3"/>
                        <a:stretch>
                          <a:fillRect/>
                        </a:stretch>
                      </p166:blipFill>
                      <p166:spPr xmlns:p166="http://schemas.microsoft.com/office/powerpoint/2016/6/main">
                        <a:xfrm flipH="1" flipV="1">
                          <a:off x="0" y="0"/>
                          <a:ext cx="119713" cy="84704"/>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8368A22B-3E3F-4F44-B75E-D0AF714EC9ED}"/>
                  </a:ext>
                </a:extLst>
              </p:cNvPr>
              <p:cNvPicPr>
                <a:picLocks noGrp="1" noRot="1" noChangeAspect="1" noMove="1" noResize="1" noEditPoints="1" noAdjustHandles="1" noChangeArrowheads="1" noChangeShapeType="1"/>
              </p:cNvPicPr>
              <p:nvPr/>
            </p:nvPicPr>
            <p:blipFill>
              <a:blip r:embed="rId3"/>
              <a:stretch>
                <a:fillRect/>
              </a:stretch>
            </p:blipFill>
            <p:spPr>
              <a:xfrm flipH="1" flipV="1">
                <a:off x="4258641" y="3224554"/>
                <a:ext cx="119713" cy="84704"/>
              </a:xfrm>
              <a:prstGeom prst="rect">
                <a:avLst/>
              </a:prstGeom>
              <a:ln w="3175">
                <a:solidFill>
                  <a:prstClr val="ltGray"/>
                </a:solidFill>
              </a:ln>
            </p:spPr>
          </p:pic>
        </mc:Fallback>
      </mc:AlternateContent>
    </p:spTree>
    <p:extLst>
      <p:ext uri="{BB962C8B-B14F-4D97-AF65-F5344CB8AC3E}">
        <p14:creationId xmlns:p14="http://schemas.microsoft.com/office/powerpoint/2010/main" val="408571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ACC7-4497-45CD-8909-D7D9BE5D6F5E}"/>
              </a:ext>
            </a:extLst>
          </p:cNvPr>
          <p:cNvSpPr>
            <a:spLocks noGrp="1"/>
          </p:cNvSpPr>
          <p:nvPr>
            <p:ph type="title"/>
          </p:nvPr>
        </p:nvSpPr>
        <p:spPr>
          <a:xfrm>
            <a:off x="226902" y="59619"/>
            <a:ext cx="9218950" cy="1461801"/>
          </a:xfrm>
        </p:spPr>
        <p:txBody>
          <a:bodyPr>
            <a:normAutofit/>
          </a:bodyPr>
          <a:lstStyle/>
          <a:p>
            <a:r>
              <a:rPr lang="en-IN" sz="4000" b="1">
                <a:solidFill>
                  <a:schemeClr val="bg1"/>
                </a:solidFill>
                <a:highlight>
                  <a:srgbClr val="000000"/>
                </a:highlight>
                <a:latin typeface="+mn-lt"/>
              </a:rPr>
              <a:t>How do we differ?</a:t>
            </a:r>
          </a:p>
        </p:txBody>
      </p:sp>
      <p:sp>
        <p:nvSpPr>
          <p:cNvPr id="3" name="Content Placeholder 2">
            <a:extLst>
              <a:ext uri="{FF2B5EF4-FFF2-40B4-BE49-F238E27FC236}">
                <a16:creationId xmlns:a16="http://schemas.microsoft.com/office/drawing/2014/main" id="{CAEB0755-4994-47BE-86EB-AB0B38D3D6D3}"/>
              </a:ext>
            </a:extLst>
          </p:cNvPr>
          <p:cNvSpPr>
            <a:spLocks noGrp="1"/>
          </p:cNvSpPr>
          <p:nvPr>
            <p:ph idx="1"/>
          </p:nvPr>
        </p:nvSpPr>
        <p:spPr>
          <a:xfrm>
            <a:off x="111519" y="1061754"/>
            <a:ext cx="8705910" cy="799703"/>
          </a:xfrm>
        </p:spPr>
        <p:txBody>
          <a:bodyPr>
            <a:normAutofit/>
          </a:bodyPr>
          <a:lstStyle/>
          <a:p>
            <a:pPr marL="0" indent="0">
              <a:buNone/>
            </a:pPr>
            <a:endParaRPr lang="en-IN"/>
          </a:p>
          <a:p>
            <a:endParaRPr lang="en-IN"/>
          </a:p>
        </p:txBody>
      </p:sp>
      <p:sp>
        <p:nvSpPr>
          <p:cNvPr id="4" name="Footer Placeholder 3">
            <a:extLst>
              <a:ext uri="{FF2B5EF4-FFF2-40B4-BE49-F238E27FC236}">
                <a16:creationId xmlns:a16="http://schemas.microsoft.com/office/drawing/2014/main" id="{23B72DDB-D9B5-4149-A822-F71C4651A3F7}"/>
              </a:ext>
            </a:extLst>
          </p:cNvPr>
          <p:cNvSpPr>
            <a:spLocks noGrp="1"/>
          </p:cNvSpPr>
          <p:nvPr>
            <p:ph type="ftr" sz="quarter" idx="11"/>
          </p:nvPr>
        </p:nvSpPr>
        <p:spPr/>
        <p:txBody>
          <a:bodyPr/>
          <a:lstStyle/>
          <a:p>
            <a:r>
              <a:rPr lang="en-US"/>
              <a:t>© Akshay.P, Amey.W, Amruta.T, Bhakti.K, Gaurav.K, Omkar.P, Shreyas.P, Vyas </a:t>
            </a:r>
          </a:p>
        </p:txBody>
      </p:sp>
      <p:pic>
        <p:nvPicPr>
          <p:cNvPr id="6" name="Picture 5">
            <a:extLst>
              <a:ext uri="{FF2B5EF4-FFF2-40B4-BE49-F238E27FC236}">
                <a16:creationId xmlns:a16="http://schemas.microsoft.com/office/drawing/2014/main" id="{D026088C-899D-47E4-A020-F69BAF2480CD}"/>
              </a:ext>
            </a:extLst>
          </p:cNvPr>
          <p:cNvPicPr>
            <a:picLocks noChangeAspect="1"/>
          </p:cNvPicPr>
          <p:nvPr/>
        </p:nvPicPr>
        <p:blipFill>
          <a:blip r:embed="rId2"/>
          <a:stretch>
            <a:fillRect/>
          </a:stretch>
        </p:blipFill>
        <p:spPr>
          <a:xfrm>
            <a:off x="4029107" y="3711577"/>
            <a:ext cx="2444799" cy="14607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7573DB38-EE38-4853-8413-CB700DD57CD4}"/>
              </a:ext>
            </a:extLst>
          </p:cNvPr>
          <p:cNvSpPr/>
          <p:nvPr/>
        </p:nvSpPr>
        <p:spPr>
          <a:xfrm>
            <a:off x="5346784" y="1574610"/>
            <a:ext cx="5113057" cy="183274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u="sng"/>
              <a:t>Advertisement</a:t>
            </a:r>
          </a:p>
          <a:p>
            <a:r>
              <a:rPr lang="en-IN"/>
              <a:t>Blazing Fast-Our advertisement in Q3 for brand Bolt was the highest rated ad for Mercedes segment for Chicago region.</a:t>
            </a:r>
          </a:p>
          <a:p>
            <a:r>
              <a:rPr lang="en-IN"/>
              <a:t>Traveller Paris-was the highest rated ad for the Paris region.(Rating=100)</a:t>
            </a:r>
          </a:p>
        </p:txBody>
      </p:sp>
      <p:sp>
        <p:nvSpPr>
          <p:cNvPr id="8" name="Rectangle 7">
            <a:extLst>
              <a:ext uri="{FF2B5EF4-FFF2-40B4-BE49-F238E27FC236}">
                <a16:creationId xmlns:a16="http://schemas.microsoft.com/office/drawing/2014/main" id="{C11308E9-D8A8-46D4-9974-DB0BAB88339C}"/>
              </a:ext>
            </a:extLst>
          </p:cNvPr>
          <p:cNvSpPr/>
          <p:nvPr/>
        </p:nvSpPr>
        <p:spPr>
          <a:xfrm>
            <a:off x="167773" y="1568118"/>
            <a:ext cx="5000808" cy="1872905"/>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u="sng">
                <a:solidFill>
                  <a:schemeClr val="bg1"/>
                </a:solidFill>
              </a:rPr>
              <a:t>Brands</a:t>
            </a:r>
          </a:p>
          <a:p>
            <a:r>
              <a:rPr lang="en-IN">
                <a:solidFill>
                  <a:schemeClr val="bg1"/>
                </a:solidFill>
              </a:rPr>
              <a:t>In Q5 and Q6 we managed to grab the highest market share and also were the highest rated brand for our brand </a:t>
            </a:r>
            <a:r>
              <a:rPr lang="en-IN" err="1">
                <a:solidFill>
                  <a:schemeClr val="bg1"/>
                </a:solidFill>
              </a:rPr>
              <a:t>Elegna</a:t>
            </a:r>
            <a:r>
              <a:rPr lang="en-IN">
                <a:solidFill>
                  <a:schemeClr val="bg1"/>
                </a:solidFill>
              </a:rPr>
              <a:t> Max designed for traveller segment.</a:t>
            </a:r>
          </a:p>
        </p:txBody>
      </p:sp>
      <p:pic>
        <p:nvPicPr>
          <p:cNvPr id="9" name="Picture 8">
            <a:extLst>
              <a:ext uri="{FF2B5EF4-FFF2-40B4-BE49-F238E27FC236}">
                <a16:creationId xmlns:a16="http://schemas.microsoft.com/office/drawing/2014/main" id="{23DF99B6-62AB-4A86-A2FB-9DA8AA1C028A}"/>
              </a:ext>
            </a:extLst>
          </p:cNvPr>
          <p:cNvPicPr>
            <a:picLocks noChangeAspect="1"/>
          </p:cNvPicPr>
          <p:nvPr/>
        </p:nvPicPr>
        <p:blipFill>
          <a:blip r:embed="rId3"/>
          <a:stretch>
            <a:fillRect/>
          </a:stretch>
        </p:blipFill>
        <p:spPr>
          <a:xfrm>
            <a:off x="141443" y="3642275"/>
            <a:ext cx="3633118" cy="159939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DEF51B9-EC9D-41E7-849A-951E7166D29F}"/>
              </a:ext>
            </a:extLst>
          </p:cNvPr>
          <p:cNvPicPr>
            <a:picLocks noChangeAspect="1"/>
          </p:cNvPicPr>
          <p:nvPr/>
        </p:nvPicPr>
        <p:blipFill>
          <a:blip r:embed="rId4"/>
          <a:stretch>
            <a:fillRect/>
          </a:stretch>
        </p:blipFill>
        <p:spPr>
          <a:xfrm>
            <a:off x="1017012" y="5566791"/>
            <a:ext cx="8303138" cy="842897"/>
          </a:xfrm>
          <a:prstGeom prst="rect">
            <a:avLst/>
          </a:prstGeom>
          <a:ln>
            <a:noFill/>
          </a:ln>
          <a:effectLst>
            <a:outerShdw blurRad="292100" dist="139700" dir="2700000" algn="tl" rotWithShape="0">
              <a:srgbClr val="333333">
                <a:alpha val="65000"/>
              </a:srgbClr>
            </a:outerShdw>
          </a:effectLst>
        </p:spPr>
      </p:pic>
      <p:sp>
        <p:nvSpPr>
          <p:cNvPr id="12" name="Oval 11">
            <a:extLst>
              <a:ext uri="{FF2B5EF4-FFF2-40B4-BE49-F238E27FC236}">
                <a16:creationId xmlns:a16="http://schemas.microsoft.com/office/drawing/2014/main" id="{B39D9211-0C77-4210-B6F9-3469545A9037}"/>
              </a:ext>
            </a:extLst>
          </p:cNvPr>
          <p:cNvSpPr/>
          <p:nvPr/>
        </p:nvSpPr>
        <p:spPr>
          <a:xfrm>
            <a:off x="7525513" y="5614329"/>
            <a:ext cx="987136" cy="10556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07FCDB43-E808-4D21-BB9F-02D85A056876}"/>
              </a:ext>
            </a:extLst>
          </p:cNvPr>
          <p:cNvSpPr/>
          <p:nvPr/>
        </p:nvSpPr>
        <p:spPr>
          <a:xfrm>
            <a:off x="2209151" y="3891264"/>
            <a:ext cx="633845" cy="662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E0899456-D7B8-4BAC-B77D-360203ED575D}"/>
              </a:ext>
            </a:extLst>
          </p:cNvPr>
          <p:cNvPicPr>
            <a:picLocks noChangeAspect="1"/>
          </p:cNvPicPr>
          <p:nvPr/>
        </p:nvPicPr>
        <p:blipFill>
          <a:blip r:embed="rId5"/>
          <a:stretch>
            <a:fillRect/>
          </a:stretch>
        </p:blipFill>
        <p:spPr>
          <a:xfrm>
            <a:off x="6565458" y="3642275"/>
            <a:ext cx="3894383" cy="1429659"/>
          </a:xfrm>
          <a:prstGeom prst="rect">
            <a:avLst/>
          </a:prstGeom>
          <a:ln>
            <a:noFill/>
          </a:ln>
          <a:effectLst>
            <a:outerShdw blurRad="292100" dist="139700" dir="2700000" algn="tl" rotWithShape="0">
              <a:srgbClr val="333333">
                <a:alpha val="65000"/>
              </a:srgbClr>
            </a:outerShdw>
          </a:effectLst>
        </p:spPr>
      </p:pic>
      <p:sp>
        <p:nvSpPr>
          <p:cNvPr id="16" name="Slide Number Placeholder 4">
            <a:extLst>
              <a:ext uri="{FF2B5EF4-FFF2-40B4-BE49-F238E27FC236}">
                <a16:creationId xmlns:a16="http://schemas.microsoft.com/office/drawing/2014/main" id="{BAFC9833-B516-45EB-A5E2-2D60E2DC9B7D}"/>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62</a:t>
            </a:fld>
            <a:endParaRPr lang="en-US"/>
          </a:p>
        </p:txBody>
      </p:sp>
    </p:spTree>
    <p:extLst>
      <p:ext uri="{BB962C8B-B14F-4D97-AF65-F5344CB8AC3E}">
        <p14:creationId xmlns:p14="http://schemas.microsoft.com/office/powerpoint/2010/main" val="912518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dirty="0">
                <a:solidFill>
                  <a:schemeClr val="bg1"/>
                </a:solidFill>
              </a:rPr>
              <a:t>Performance Analysis of ACE Inc</a:t>
            </a:r>
            <a:endParaRPr lang="en-IN" dirty="0">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dirty="0">
                <a:solidFill>
                  <a:schemeClr val="bg1"/>
                </a:solidFill>
              </a:rPr>
              <a:t>Analysis of </a:t>
            </a:r>
            <a:r>
              <a:rPr lang="en-US" dirty="0" err="1">
                <a:solidFill>
                  <a:schemeClr val="bg1"/>
                </a:solidFill>
              </a:rPr>
              <a:t>Performance,Brand</a:t>
            </a:r>
            <a:r>
              <a:rPr lang="en-US" dirty="0">
                <a:solidFill>
                  <a:schemeClr val="bg1"/>
                </a:solidFill>
              </a:rPr>
              <a:t> </a:t>
            </a:r>
            <a:r>
              <a:rPr lang="en-US" dirty="0" err="1">
                <a:solidFill>
                  <a:schemeClr val="bg1"/>
                </a:solidFill>
              </a:rPr>
              <a:t>Revenue,Share</a:t>
            </a:r>
            <a:r>
              <a:rPr lang="en-US" dirty="0">
                <a:solidFill>
                  <a:schemeClr val="bg1"/>
                </a:solidFill>
              </a:rPr>
              <a:t> vs Expenses – Q5 and Q6</a:t>
            </a:r>
          </a:p>
          <a:p>
            <a:pPr lvl="1"/>
            <a:r>
              <a:rPr lang="en-US" dirty="0">
                <a:solidFill>
                  <a:schemeClr val="bg1"/>
                </a:solidFill>
              </a:rPr>
              <a:t> Analysis –Market Share</a:t>
            </a:r>
          </a:p>
          <a:p>
            <a:pPr lvl="1"/>
            <a:r>
              <a:rPr lang="en-US" dirty="0">
                <a:solidFill>
                  <a:schemeClr val="bg1"/>
                </a:solidFill>
              </a:rPr>
              <a:t>Analysis – Sales Force(ACE vs Competitors) of Q5 and Q6</a:t>
            </a:r>
          </a:p>
          <a:p>
            <a:pPr lvl="1"/>
            <a:r>
              <a:rPr lang="en-US" dirty="0">
                <a:solidFill>
                  <a:schemeClr val="bg1"/>
                </a:solidFill>
              </a:rPr>
              <a:t>Points of Differentiation</a:t>
            </a:r>
          </a:p>
          <a:p>
            <a:pPr lvl="1"/>
            <a:r>
              <a:rPr lang="en-US" dirty="0">
                <a:solidFill>
                  <a:schemeClr val="bg1"/>
                </a:solidFill>
              </a:rPr>
              <a:t>SWOT</a:t>
            </a:r>
          </a:p>
          <a:p>
            <a:pPr marL="400827"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63</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1881966A-5055-497C-8A73-C45C4EB93801}"/>
                  </a:ext>
                </a:extLst>
              </p:cNvPr>
              <p:cNvGraphicFramePr>
                <a:graphicFrameLocks noChangeAspect="1"/>
              </p:cNvGraphicFramePr>
              <p:nvPr>
                <p:extLst>
                  <p:ext uri="{D42A27DB-BD31-4B8C-83A1-F6EECF244321}">
                    <p14:modId xmlns:p14="http://schemas.microsoft.com/office/powerpoint/2010/main" val="1710042145"/>
                  </p:ext>
                </p:extLst>
              </p:nvPr>
            </p:nvGraphicFramePr>
            <p:xfrm>
              <a:off x="2484239" y="2900119"/>
              <a:ext cx="73904" cy="52291"/>
            </p:xfrm>
            <a:graphic>
              <a:graphicData uri="http://schemas.microsoft.com/office/powerpoint/2016/slidezoom">
                <pslz:sldZm>
                  <pslz:sldZmObj sldId="348" cId="3742433685">
                    <pslz:zmPr id="{BD235344-121C-4679-ADCD-E4AA9A7745AB}" returnToParent="0" transitionDur="1000">
                      <p166:blipFill xmlns:p166="http://schemas.microsoft.com/office/powerpoint/2016/6/main">
                        <a:blip r:embed="rId3"/>
                        <a:stretch>
                          <a:fillRect/>
                        </a:stretch>
                      </p166:blipFill>
                      <p166:spPr xmlns:p166="http://schemas.microsoft.com/office/powerpoint/2016/6/main">
                        <a:xfrm>
                          <a:off x="0" y="0"/>
                          <a:ext cx="73904" cy="52291"/>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1881966A-5055-497C-8A73-C45C4EB93801}"/>
                  </a:ext>
                </a:extLst>
              </p:cNvPr>
              <p:cNvPicPr>
                <a:picLocks noGrp="1" noRot="1" noChangeAspect="1" noMove="1" noResize="1" noEditPoints="1" noAdjustHandles="1" noChangeArrowheads="1" noChangeShapeType="1"/>
              </p:cNvPicPr>
              <p:nvPr/>
            </p:nvPicPr>
            <p:blipFill>
              <a:blip r:embed="rId3"/>
              <a:stretch>
                <a:fillRect/>
              </a:stretch>
            </p:blipFill>
            <p:spPr>
              <a:xfrm>
                <a:off x="2484239" y="2900119"/>
                <a:ext cx="73904" cy="52291"/>
              </a:xfrm>
              <a:prstGeom prst="rect">
                <a:avLst/>
              </a:prstGeom>
              <a:ln w="3175">
                <a:solidFill>
                  <a:prstClr val="ltGray"/>
                </a:solidFill>
              </a:ln>
            </p:spPr>
          </p:pic>
        </mc:Fallback>
      </mc:AlternateContent>
    </p:spTree>
    <p:extLst>
      <p:ext uri="{BB962C8B-B14F-4D97-AF65-F5344CB8AC3E}">
        <p14:creationId xmlns:p14="http://schemas.microsoft.com/office/powerpoint/2010/main" val="328760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08ABC0-054B-447A-A87F-8A8D0BD1B8B7}"/>
              </a:ext>
            </a:extLst>
          </p:cNvPr>
          <p:cNvSpPr>
            <a:spLocks noGrp="1"/>
          </p:cNvSpPr>
          <p:nvPr>
            <p:ph type="ftr" sz="quarter" idx="11"/>
          </p:nvPr>
        </p:nvSpPr>
        <p:spPr/>
        <p:txBody>
          <a:bodyPr/>
          <a:lstStyle/>
          <a:p>
            <a:r>
              <a:rPr lang="en-US"/>
              <a:t>© Akshay.P, Amey.W, Amruta.T, Bhakti.K, Gaurav.K, Omkar.P, Shreyas.P, Vyas </a:t>
            </a:r>
          </a:p>
        </p:txBody>
      </p:sp>
      <p:grpSp>
        <p:nvGrpSpPr>
          <p:cNvPr id="6" name="Group 5">
            <a:extLst>
              <a:ext uri="{FF2B5EF4-FFF2-40B4-BE49-F238E27FC236}">
                <a16:creationId xmlns:a16="http://schemas.microsoft.com/office/drawing/2014/main" id="{059C8162-18F1-4C14-B206-DE51AB41D9BD}"/>
              </a:ext>
            </a:extLst>
          </p:cNvPr>
          <p:cNvGrpSpPr/>
          <p:nvPr/>
        </p:nvGrpSpPr>
        <p:grpSpPr>
          <a:xfrm>
            <a:off x="3527032" y="2392550"/>
            <a:ext cx="3233303" cy="3034250"/>
            <a:chOff x="2949723" y="2269980"/>
            <a:chExt cx="3233303" cy="3034250"/>
          </a:xfrm>
        </p:grpSpPr>
        <p:grpSp>
          <p:nvGrpSpPr>
            <p:cNvPr id="7" name="Group 6">
              <a:extLst>
                <a:ext uri="{FF2B5EF4-FFF2-40B4-BE49-F238E27FC236}">
                  <a16:creationId xmlns:a16="http://schemas.microsoft.com/office/drawing/2014/main" id="{2119F227-5143-4D31-85DB-7FBF473B6FCE}"/>
                </a:ext>
              </a:extLst>
            </p:cNvPr>
            <p:cNvGrpSpPr/>
            <p:nvPr/>
          </p:nvGrpSpPr>
          <p:grpSpPr>
            <a:xfrm>
              <a:off x="3302707" y="2527127"/>
              <a:ext cx="2527337" cy="2519957"/>
              <a:chOff x="3340807" y="2565227"/>
              <a:chExt cx="2527337" cy="2519957"/>
            </a:xfrm>
          </p:grpSpPr>
          <p:sp>
            <p:nvSpPr>
              <p:cNvPr id="12" name="Oval 6">
                <a:extLst>
                  <a:ext uri="{FF2B5EF4-FFF2-40B4-BE49-F238E27FC236}">
                    <a16:creationId xmlns:a16="http://schemas.microsoft.com/office/drawing/2014/main" id="{2442E329-F742-4A89-ACA5-3EF0652A6C89}"/>
                  </a:ext>
                </a:extLst>
              </p:cNvPr>
              <p:cNvSpPr/>
              <p:nvPr/>
            </p:nvSpPr>
            <p:spPr>
              <a:xfrm>
                <a:off x="3347864" y="2565227"/>
                <a:ext cx="1224136" cy="1224136"/>
              </a:xfrm>
              <a:custGeom>
                <a:avLst/>
                <a:gdLst/>
                <a:ahLst/>
                <a:cxnLst/>
                <a:rect l="l" t="t" r="r" b="b"/>
                <a:pathLst>
                  <a:path w="1224136" h="1224136">
                    <a:moveTo>
                      <a:pt x="1224136" y="0"/>
                    </a:moveTo>
                    <a:lnTo>
                      <a:pt x="1224136" y="1224136"/>
                    </a:lnTo>
                    <a:lnTo>
                      <a:pt x="0" y="1224136"/>
                    </a:lnTo>
                    <a:cubicBezTo>
                      <a:pt x="0" y="548064"/>
                      <a:pt x="548064" y="0"/>
                      <a:pt x="12241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6">
                <a:extLst>
                  <a:ext uri="{FF2B5EF4-FFF2-40B4-BE49-F238E27FC236}">
                    <a16:creationId xmlns:a16="http://schemas.microsoft.com/office/drawing/2014/main" id="{696C0AFF-EF4C-4558-B4AE-31AE7C03E4C9}"/>
                  </a:ext>
                </a:extLst>
              </p:cNvPr>
              <p:cNvSpPr/>
              <p:nvPr/>
            </p:nvSpPr>
            <p:spPr>
              <a:xfrm rot="5400000">
                <a:off x="4644008" y="2565227"/>
                <a:ext cx="1224136" cy="1224136"/>
              </a:xfrm>
              <a:custGeom>
                <a:avLst/>
                <a:gdLst/>
                <a:ahLst/>
                <a:cxnLst/>
                <a:rect l="l" t="t" r="r" b="b"/>
                <a:pathLst>
                  <a:path w="1224136" h="1224136">
                    <a:moveTo>
                      <a:pt x="1224136" y="0"/>
                    </a:moveTo>
                    <a:lnTo>
                      <a:pt x="1224136" y="1224136"/>
                    </a:lnTo>
                    <a:lnTo>
                      <a:pt x="0" y="1224136"/>
                    </a:lnTo>
                    <a:cubicBezTo>
                      <a:pt x="0" y="548064"/>
                      <a:pt x="548064" y="0"/>
                      <a:pt x="12241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6">
                <a:extLst>
                  <a:ext uri="{FF2B5EF4-FFF2-40B4-BE49-F238E27FC236}">
                    <a16:creationId xmlns:a16="http://schemas.microsoft.com/office/drawing/2014/main" id="{1218B81E-E144-481E-9640-80E7EAEA862E}"/>
                  </a:ext>
                </a:extLst>
              </p:cNvPr>
              <p:cNvSpPr/>
              <p:nvPr/>
            </p:nvSpPr>
            <p:spPr>
              <a:xfrm flipV="1">
                <a:off x="3340807" y="3861048"/>
                <a:ext cx="1224136" cy="1224136"/>
              </a:xfrm>
              <a:custGeom>
                <a:avLst/>
                <a:gdLst/>
                <a:ahLst/>
                <a:cxnLst/>
                <a:rect l="l" t="t" r="r" b="b"/>
                <a:pathLst>
                  <a:path w="1224136" h="1224136">
                    <a:moveTo>
                      <a:pt x="1224136" y="0"/>
                    </a:moveTo>
                    <a:lnTo>
                      <a:pt x="1224136" y="1224136"/>
                    </a:lnTo>
                    <a:lnTo>
                      <a:pt x="0" y="1224136"/>
                    </a:lnTo>
                    <a:cubicBezTo>
                      <a:pt x="0" y="548064"/>
                      <a:pt x="548064" y="0"/>
                      <a:pt x="12241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6">
                <a:extLst>
                  <a:ext uri="{FF2B5EF4-FFF2-40B4-BE49-F238E27FC236}">
                    <a16:creationId xmlns:a16="http://schemas.microsoft.com/office/drawing/2014/main" id="{9595AE7B-F5F2-455F-BA5F-B1D7A0C19059}"/>
                  </a:ext>
                </a:extLst>
              </p:cNvPr>
              <p:cNvSpPr/>
              <p:nvPr/>
            </p:nvSpPr>
            <p:spPr>
              <a:xfrm rot="16200000" flipV="1">
                <a:off x="4636951" y="3861048"/>
                <a:ext cx="1224136" cy="1224136"/>
              </a:xfrm>
              <a:custGeom>
                <a:avLst/>
                <a:gdLst/>
                <a:ahLst/>
                <a:cxnLst/>
                <a:rect l="l" t="t" r="r" b="b"/>
                <a:pathLst>
                  <a:path w="1224136" h="1224136">
                    <a:moveTo>
                      <a:pt x="1224136" y="0"/>
                    </a:moveTo>
                    <a:lnTo>
                      <a:pt x="1224136" y="1224136"/>
                    </a:lnTo>
                    <a:lnTo>
                      <a:pt x="0" y="1224136"/>
                    </a:lnTo>
                    <a:cubicBezTo>
                      <a:pt x="0" y="548064"/>
                      <a:pt x="548064" y="0"/>
                      <a:pt x="12241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Down Arrow 11">
              <a:extLst>
                <a:ext uri="{FF2B5EF4-FFF2-40B4-BE49-F238E27FC236}">
                  <a16:creationId xmlns:a16="http://schemas.microsoft.com/office/drawing/2014/main" id="{F8452F14-3D33-467F-9419-CB7AB0639B3B}"/>
                </a:ext>
              </a:extLst>
            </p:cNvPr>
            <p:cNvSpPr/>
            <p:nvPr/>
          </p:nvSpPr>
          <p:spPr>
            <a:xfrm rot="8100000">
              <a:off x="2949723" y="2271891"/>
              <a:ext cx="720080" cy="72008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Down Arrow 56">
              <a:extLst>
                <a:ext uri="{FF2B5EF4-FFF2-40B4-BE49-F238E27FC236}">
                  <a16:creationId xmlns:a16="http://schemas.microsoft.com/office/drawing/2014/main" id="{088F5FE2-4FF3-415C-851F-3996A8162975}"/>
                </a:ext>
              </a:extLst>
            </p:cNvPr>
            <p:cNvSpPr/>
            <p:nvPr/>
          </p:nvSpPr>
          <p:spPr>
            <a:xfrm rot="13500000">
              <a:off x="5462946" y="2269980"/>
              <a:ext cx="720080" cy="72008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Down Arrow 57">
              <a:extLst>
                <a:ext uri="{FF2B5EF4-FFF2-40B4-BE49-F238E27FC236}">
                  <a16:creationId xmlns:a16="http://schemas.microsoft.com/office/drawing/2014/main" id="{404446BB-694D-4E00-81E9-50DA57B8FD02}"/>
                </a:ext>
              </a:extLst>
            </p:cNvPr>
            <p:cNvSpPr/>
            <p:nvPr/>
          </p:nvSpPr>
          <p:spPr>
            <a:xfrm rot="18900000">
              <a:off x="5462946" y="4584150"/>
              <a:ext cx="720080" cy="72008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Down Arrow 59">
              <a:extLst>
                <a:ext uri="{FF2B5EF4-FFF2-40B4-BE49-F238E27FC236}">
                  <a16:creationId xmlns:a16="http://schemas.microsoft.com/office/drawing/2014/main" id="{016A8FC0-2D89-4F2F-83B4-EFE66081FE19}"/>
                </a:ext>
              </a:extLst>
            </p:cNvPr>
            <p:cNvSpPr/>
            <p:nvPr/>
          </p:nvSpPr>
          <p:spPr>
            <a:xfrm rot="2700000">
              <a:off x="2949724" y="4584150"/>
              <a:ext cx="720080" cy="72008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6" name="Rectangle 15">
            <a:extLst>
              <a:ext uri="{FF2B5EF4-FFF2-40B4-BE49-F238E27FC236}">
                <a16:creationId xmlns:a16="http://schemas.microsoft.com/office/drawing/2014/main" id="{122AF1CE-7A81-4279-B1D5-B34BF5283DEC}"/>
              </a:ext>
            </a:extLst>
          </p:cNvPr>
          <p:cNvSpPr/>
          <p:nvPr/>
        </p:nvSpPr>
        <p:spPr>
          <a:xfrm>
            <a:off x="10419929" y="1954771"/>
            <a:ext cx="144016" cy="122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16">
            <a:extLst>
              <a:ext uri="{FF2B5EF4-FFF2-40B4-BE49-F238E27FC236}">
                <a16:creationId xmlns:a16="http://schemas.microsoft.com/office/drawing/2014/main" id="{AF8956DA-6C6F-473F-BAF6-8C8D4F5BF9AD}"/>
              </a:ext>
            </a:extLst>
          </p:cNvPr>
          <p:cNvGrpSpPr/>
          <p:nvPr/>
        </p:nvGrpSpPr>
        <p:grpSpPr>
          <a:xfrm>
            <a:off x="6868441" y="1296926"/>
            <a:ext cx="3071804" cy="2838995"/>
            <a:chOff x="270024" y="1593589"/>
            <a:chExt cx="2668886" cy="2867381"/>
          </a:xfrm>
        </p:grpSpPr>
        <p:sp>
          <p:nvSpPr>
            <p:cNvPr id="18" name="TextBox 17">
              <a:extLst>
                <a:ext uri="{FF2B5EF4-FFF2-40B4-BE49-F238E27FC236}">
                  <a16:creationId xmlns:a16="http://schemas.microsoft.com/office/drawing/2014/main" id="{549DC6D6-8E68-4FBA-A375-D3C03E55E28C}"/>
                </a:ext>
              </a:extLst>
            </p:cNvPr>
            <p:cNvSpPr txBox="1"/>
            <p:nvPr/>
          </p:nvSpPr>
          <p:spPr>
            <a:xfrm>
              <a:off x="270024" y="1974138"/>
              <a:ext cx="2668886" cy="2486832"/>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rgbClr val="3B3835"/>
                  </a:solidFill>
                  <a:latin typeface="Helvetica Neue"/>
                </a:rPr>
                <a:t>Failure to focus on primary target segment</a:t>
              </a:r>
            </a:p>
            <a:p>
              <a:pPr marL="171450" indent="-171450">
                <a:buFont typeface="Arial" panose="020B0604020202020204" pitchFamily="34" charset="0"/>
                <a:buChar char="•"/>
              </a:pPr>
              <a:r>
                <a:rPr lang="en-US" sz="1400">
                  <a:solidFill>
                    <a:srgbClr val="3B3835"/>
                  </a:solidFill>
                  <a:latin typeface="Helvetica Neue"/>
                </a:rPr>
                <a:t>Balance of Brand Judgement for other target segments.</a:t>
              </a:r>
            </a:p>
            <a:p>
              <a:pPr marL="171450" indent="-171450">
                <a:buFont typeface="Arial" panose="020B0604020202020204" pitchFamily="34" charset="0"/>
                <a:buChar char="•"/>
              </a:pPr>
              <a:r>
                <a:rPr lang="en-US" sz="1400">
                  <a:solidFill>
                    <a:srgbClr val="3B3835"/>
                  </a:solidFill>
                  <a:latin typeface="Helvetica Neue"/>
                </a:rPr>
                <a:t>Adaption to the price wars </a:t>
              </a:r>
            </a:p>
            <a:p>
              <a:pPr marL="171450" indent="-171450">
                <a:buFont typeface="Arial" panose="020B0604020202020204" pitchFamily="34" charset="0"/>
                <a:buChar char="•"/>
              </a:pPr>
              <a:r>
                <a:rPr lang="en-US" sz="1400">
                  <a:solidFill>
                    <a:srgbClr val="3B3835"/>
                  </a:solidFill>
                  <a:latin typeface="Helvetica Neue"/>
                </a:rPr>
                <a:t>Competitors new products and increased assortments</a:t>
              </a:r>
            </a:p>
            <a:p>
              <a:pPr marL="171450" indent="-171450">
                <a:buFont typeface="Arial" panose="020B0604020202020204" pitchFamily="34" charset="0"/>
                <a:buChar char="•"/>
              </a:pPr>
              <a:r>
                <a:rPr lang="en-US" sz="1400">
                  <a:solidFill>
                    <a:srgbClr val="3B3835"/>
                  </a:solidFill>
                  <a:latin typeface="Helvetica Neue"/>
                </a:rPr>
                <a:t>Delayed expansion of brand portfolio (Quarter -3)</a:t>
              </a:r>
            </a:p>
            <a:p>
              <a:pPr marL="171450" indent="-171450">
                <a:buFont typeface="Arial" panose="020B0604020202020204" pitchFamily="34" charset="0"/>
                <a:buChar char="•"/>
              </a:pPr>
              <a:r>
                <a:rPr lang="en-US" sz="1400">
                  <a:solidFill>
                    <a:srgbClr val="3B3835"/>
                  </a:solidFill>
                  <a:latin typeface="Helvetica Neue"/>
                </a:rPr>
                <a:t>Risk Averse - Initial Slow paced strategy for sales force allocation</a:t>
              </a:r>
            </a:p>
          </p:txBody>
        </p:sp>
        <p:sp>
          <p:nvSpPr>
            <p:cNvPr id="19" name="TextBox 18">
              <a:extLst>
                <a:ext uri="{FF2B5EF4-FFF2-40B4-BE49-F238E27FC236}">
                  <a16:creationId xmlns:a16="http://schemas.microsoft.com/office/drawing/2014/main" id="{CF9907CD-70BB-4455-8451-4BD8348081C1}"/>
                </a:ext>
              </a:extLst>
            </p:cNvPr>
            <p:cNvSpPr txBox="1"/>
            <p:nvPr/>
          </p:nvSpPr>
          <p:spPr>
            <a:xfrm>
              <a:off x="270024" y="1593589"/>
              <a:ext cx="2668886" cy="435195"/>
            </a:xfrm>
            <a:prstGeom prst="rect">
              <a:avLst/>
            </a:prstGeom>
            <a:noFill/>
          </p:spPr>
          <p:txBody>
            <a:bodyPr wrap="square" rtlCol="0">
              <a:spAutoFit/>
            </a:bodyPr>
            <a:lstStyle/>
            <a:p>
              <a:r>
                <a:rPr lang="en-US" altLang="ko-KR" sz="2200" b="1">
                  <a:solidFill>
                    <a:schemeClr val="tx1">
                      <a:lumMod val="75000"/>
                      <a:lumOff val="25000"/>
                    </a:schemeClr>
                  </a:solidFill>
                  <a:cs typeface="Arial" pitchFamily="34" charset="0"/>
                </a:rPr>
                <a:t>Weakness</a:t>
              </a:r>
              <a:endParaRPr lang="ko-KR" altLang="en-US" sz="2200" b="1">
                <a:solidFill>
                  <a:schemeClr val="tx1">
                    <a:lumMod val="75000"/>
                    <a:lumOff val="25000"/>
                  </a:schemeClr>
                </a:solidFill>
                <a:cs typeface="Arial" pitchFamily="34" charset="0"/>
              </a:endParaRPr>
            </a:p>
          </p:txBody>
        </p:sp>
      </p:grpSp>
      <p:sp>
        <p:nvSpPr>
          <p:cNvPr id="20" name="Rectangle 19">
            <a:extLst>
              <a:ext uri="{FF2B5EF4-FFF2-40B4-BE49-F238E27FC236}">
                <a16:creationId xmlns:a16="http://schemas.microsoft.com/office/drawing/2014/main" id="{118FD9D6-8490-4564-B7E4-34E076D203B7}"/>
              </a:ext>
            </a:extLst>
          </p:cNvPr>
          <p:cNvSpPr/>
          <p:nvPr/>
        </p:nvSpPr>
        <p:spPr>
          <a:xfrm>
            <a:off x="10419929" y="5029835"/>
            <a:ext cx="144016" cy="122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id="{F6594667-E0A7-4892-9E89-7F4257E6D3E6}"/>
              </a:ext>
            </a:extLst>
          </p:cNvPr>
          <p:cNvGrpSpPr/>
          <p:nvPr/>
        </p:nvGrpSpPr>
        <p:grpSpPr>
          <a:xfrm>
            <a:off x="6889368" y="5024158"/>
            <a:ext cx="3109975" cy="1581612"/>
            <a:chOff x="236860" y="1535998"/>
            <a:chExt cx="2702050" cy="1597429"/>
          </a:xfrm>
        </p:grpSpPr>
        <p:sp>
          <p:nvSpPr>
            <p:cNvPr id="22" name="TextBox 21">
              <a:extLst>
                <a:ext uri="{FF2B5EF4-FFF2-40B4-BE49-F238E27FC236}">
                  <a16:creationId xmlns:a16="http://schemas.microsoft.com/office/drawing/2014/main" id="{D0A2AB56-7875-47A5-9471-4857EA8AA737}"/>
                </a:ext>
              </a:extLst>
            </p:cNvPr>
            <p:cNvSpPr txBox="1"/>
            <p:nvPr/>
          </p:nvSpPr>
          <p:spPr>
            <a:xfrm>
              <a:off x="236860" y="1952180"/>
              <a:ext cx="2668886" cy="1181247"/>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rgbClr val="3B3835"/>
                  </a:solidFill>
                  <a:latin typeface="Helvetica Neue"/>
                </a:rPr>
                <a:t>Creation of diversified products</a:t>
              </a:r>
            </a:p>
            <a:p>
              <a:pPr marL="171450" indent="-171450">
                <a:buFont typeface="Arial" panose="020B0604020202020204" pitchFamily="34" charset="0"/>
                <a:buChar char="•"/>
              </a:pPr>
              <a:r>
                <a:rPr lang="en-US" sz="1400">
                  <a:solidFill>
                    <a:srgbClr val="3B3835"/>
                  </a:solidFill>
                  <a:latin typeface="Helvetica Neue"/>
                </a:rPr>
                <a:t>Investing more in media placement &amp; sales people(Q2)</a:t>
              </a:r>
            </a:p>
            <a:p>
              <a:pPr marL="171450" indent="-171450">
                <a:buFont typeface="Arial" panose="020B0604020202020204" pitchFamily="34" charset="0"/>
                <a:buChar char="•"/>
              </a:pPr>
              <a:r>
                <a:rPr lang="en-US" sz="1400">
                  <a:solidFill>
                    <a:srgbClr val="3B3835"/>
                  </a:solidFill>
                  <a:latin typeface="Helvetica Neue"/>
                </a:rPr>
                <a:t>Deployment of Aggressive strategy</a:t>
              </a:r>
            </a:p>
          </p:txBody>
        </p:sp>
        <p:sp>
          <p:nvSpPr>
            <p:cNvPr id="23" name="TextBox 22">
              <a:extLst>
                <a:ext uri="{FF2B5EF4-FFF2-40B4-BE49-F238E27FC236}">
                  <a16:creationId xmlns:a16="http://schemas.microsoft.com/office/drawing/2014/main" id="{E9CC51D3-E431-40BC-9448-2A8EB2A83BDC}"/>
                </a:ext>
              </a:extLst>
            </p:cNvPr>
            <p:cNvSpPr txBox="1"/>
            <p:nvPr/>
          </p:nvSpPr>
          <p:spPr>
            <a:xfrm>
              <a:off x="270024" y="1535998"/>
              <a:ext cx="2668886" cy="435196"/>
            </a:xfrm>
            <a:prstGeom prst="rect">
              <a:avLst/>
            </a:prstGeom>
            <a:noFill/>
          </p:spPr>
          <p:txBody>
            <a:bodyPr wrap="square" rtlCol="0">
              <a:spAutoFit/>
            </a:bodyPr>
            <a:lstStyle/>
            <a:p>
              <a:r>
                <a:rPr lang="en-US" altLang="ko-KR" sz="2200" b="1">
                  <a:solidFill>
                    <a:schemeClr val="tx1">
                      <a:lumMod val="75000"/>
                      <a:lumOff val="25000"/>
                    </a:schemeClr>
                  </a:solidFill>
                  <a:cs typeface="Arial" pitchFamily="34" charset="0"/>
                </a:rPr>
                <a:t>Opportunity</a:t>
              </a:r>
              <a:endParaRPr lang="ko-KR" altLang="en-US" sz="2200" b="1">
                <a:solidFill>
                  <a:schemeClr val="tx1">
                    <a:lumMod val="75000"/>
                    <a:lumOff val="25000"/>
                  </a:schemeClr>
                </a:solidFill>
                <a:cs typeface="Arial" pitchFamily="34" charset="0"/>
              </a:endParaRPr>
            </a:p>
          </p:txBody>
        </p:sp>
      </p:grpSp>
      <p:sp>
        <p:nvSpPr>
          <p:cNvPr id="24" name="Rectangle 23">
            <a:extLst>
              <a:ext uri="{FF2B5EF4-FFF2-40B4-BE49-F238E27FC236}">
                <a16:creationId xmlns:a16="http://schemas.microsoft.com/office/drawing/2014/main" id="{775DF100-4BDC-4DD3-B720-67B8EA7882F5}"/>
              </a:ext>
            </a:extLst>
          </p:cNvPr>
          <p:cNvSpPr/>
          <p:nvPr/>
        </p:nvSpPr>
        <p:spPr>
          <a:xfrm>
            <a:off x="205220" y="1954771"/>
            <a:ext cx="144016"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5" name="Group 24">
            <a:extLst>
              <a:ext uri="{FF2B5EF4-FFF2-40B4-BE49-F238E27FC236}">
                <a16:creationId xmlns:a16="http://schemas.microsoft.com/office/drawing/2014/main" id="{87662C74-2250-4E24-A8B4-D47CC8ECDA0D}"/>
              </a:ext>
            </a:extLst>
          </p:cNvPr>
          <p:cNvGrpSpPr/>
          <p:nvPr/>
        </p:nvGrpSpPr>
        <p:grpSpPr>
          <a:xfrm>
            <a:off x="429051" y="1337903"/>
            <a:ext cx="3068066" cy="1979222"/>
            <a:chOff x="270023" y="1528898"/>
            <a:chExt cx="2668887" cy="1999013"/>
          </a:xfrm>
        </p:grpSpPr>
        <p:sp>
          <p:nvSpPr>
            <p:cNvPr id="26" name="TextBox 25">
              <a:extLst>
                <a:ext uri="{FF2B5EF4-FFF2-40B4-BE49-F238E27FC236}">
                  <a16:creationId xmlns:a16="http://schemas.microsoft.com/office/drawing/2014/main" id="{29867D3A-AF9A-4E1B-935A-5660F3717C88}"/>
                </a:ext>
              </a:extLst>
            </p:cNvPr>
            <p:cNvSpPr txBox="1"/>
            <p:nvPr/>
          </p:nvSpPr>
          <p:spPr>
            <a:xfrm>
              <a:off x="270024" y="1911471"/>
              <a:ext cx="2668886" cy="1616440"/>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rgbClr val="3B3835"/>
                  </a:solidFill>
                  <a:latin typeface="Helvetica Neue"/>
                </a:rPr>
                <a:t>Creative leadership &amp;Teamwork </a:t>
              </a:r>
            </a:p>
            <a:p>
              <a:pPr marL="171450" indent="-171450">
                <a:buFont typeface="Arial" panose="020B0604020202020204" pitchFamily="34" charset="0"/>
                <a:buChar char="•"/>
              </a:pPr>
              <a:r>
                <a:rPr lang="en-US" sz="1400">
                  <a:solidFill>
                    <a:srgbClr val="3B3835"/>
                  </a:solidFill>
                  <a:latin typeface="Helvetica Neue"/>
                </a:rPr>
                <a:t>Adequate R&amp;D investment </a:t>
              </a:r>
            </a:p>
            <a:p>
              <a:pPr marL="171450" indent="-171450">
                <a:buFont typeface="Arial" panose="020B0604020202020204" pitchFamily="34" charset="0"/>
                <a:buChar char="•"/>
              </a:pPr>
              <a:r>
                <a:rPr lang="en-US" sz="1400">
                  <a:solidFill>
                    <a:srgbClr val="3B3835"/>
                  </a:solidFill>
                  <a:latin typeface="Helvetica Neue"/>
                </a:rPr>
                <a:t>Price judgment is strong for all the target segments</a:t>
              </a:r>
            </a:p>
            <a:p>
              <a:pPr marL="171450" indent="-171450">
                <a:buFont typeface="Arial" panose="020B0604020202020204" pitchFamily="34" charset="0"/>
                <a:buChar char="•"/>
              </a:pPr>
              <a:r>
                <a:rPr lang="en-US" sz="1400">
                  <a:solidFill>
                    <a:srgbClr val="3B3835"/>
                  </a:solidFill>
                  <a:latin typeface="Helvetica Neue"/>
                </a:rPr>
                <a:t>Good brand management for target segments </a:t>
              </a:r>
            </a:p>
            <a:p>
              <a:pPr marL="171450" indent="-171450">
                <a:buFont typeface="Arial" panose="020B0604020202020204" pitchFamily="34" charset="0"/>
                <a:buChar char="•"/>
              </a:pPr>
              <a:r>
                <a:rPr lang="en-US" sz="1400">
                  <a:solidFill>
                    <a:srgbClr val="3B3835"/>
                  </a:solidFill>
                  <a:latin typeface="Helvetica Neue"/>
                </a:rPr>
                <a:t>Local Advertising</a:t>
              </a:r>
            </a:p>
          </p:txBody>
        </p:sp>
        <p:sp>
          <p:nvSpPr>
            <p:cNvPr id="27" name="TextBox 26">
              <a:extLst>
                <a:ext uri="{FF2B5EF4-FFF2-40B4-BE49-F238E27FC236}">
                  <a16:creationId xmlns:a16="http://schemas.microsoft.com/office/drawing/2014/main" id="{297ABD98-B8C8-40F0-A229-07EAF2E4568B}"/>
                </a:ext>
              </a:extLst>
            </p:cNvPr>
            <p:cNvSpPr txBox="1"/>
            <p:nvPr/>
          </p:nvSpPr>
          <p:spPr>
            <a:xfrm>
              <a:off x="270023" y="1528898"/>
              <a:ext cx="2668886" cy="435195"/>
            </a:xfrm>
            <a:prstGeom prst="rect">
              <a:avLst/>
            </a:prstGeom>
            <a:noFill/>
          </p:spPr>
          <p:txBody>
            <a:bodyPr wrap="square" rtlCol="0">
              <a:spAutoFit/>
            </a:bodyPr>
            <a:lstStyle/>
            <a:p>
              <a:r>
                <a:rPr lang="en-US" altLang="ko-KR" sz="2200" b="1">
                  <a:solidFill>
                    <a:schemeClr val="tx1">
                      <a:lumMod val="75000"/>
                      <a:lumOff val="25000"/>
                    </a:schemeClr>
                  </a:solidFill>
                  <a:cs typeface="Arial" pitchFamily="34" charset="0"/>
                </a:rPr>
                <a:t>Strengths</a:t>
              </a:r>
              <a:endParaRPr lang="ko-KR" altLang="en-US" sz="2200" b="1">
                <a:solidFill>
                  <a:schemeClr val="tx1">
                    <a:lumMod val="75000"/>
                    <a:lumOff val="25000"/>
                  </a:schemeClr>
                </a:solidFill>
                <a:cs typeface="Arial" pitchFamily="34" charset="0"/>
              </a:endParaRPr>
            </a:p>
          </p:txBody>
        </p:sp>
      </p:grpSp>
      <p:sp>
        <p:nvSpPr>
          <p:cNvPr id="28" name="Rectangle 27">
            <a:extLst>
              <a:ext uri="{FF2B5EF4-FFF2-40B4-BE49-F238E27FC236}">
                <a16:creationId xmlns:a16="http://schemas.microsoft.com/office/drawing/2014/main" id="{D7E71FE8-08B8-4689-AF03-57458A968D42}"/>
              </a:ext>
            </a:extLst>
          </p:cNvPr>
          <p:cNvSpPr/>
          <p:nvPr/>
        </p:nvSpPr>
        <p:spPr>
          <a:xfrm>
            <a:off x="205220" y="5029835"/>
            <a:ext cx="144016" cy="122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9" name="Group 28">
            <a:extLst>
              <a:ext uri="{FF2B5EF4-FFF2-40B4-BE49-F238E27FC236}">
                <a16:creationId xmlns:a16="http://schemas.microsoft.com/office/drawing/2014/main" id="{97015707-0505-4CCB-AA2D-A4A970C41F83}"/>
              </a:ext>
            </a:extLst>
          </p:cNvPr>
          <p:cNvGrpSpPr/>
          <p:nvPr/>
        </p:nvGrpSpPr>
        <p:grpSpPr>
          <a:xfrm>
            <a:off x="554227" y="4972723"/>
            <a:ext cx="3118596" cy="1990010"/>
            <a:chOff x="270024" y="1518004"/>
            <a:chExt cx="2712843" cy="2009908"/>
          </a:xfrm>
        </p:grpSpPr>
        <p:sp>
          <p:nvSpPr>
            <p:cNvPr id="30" name="TextBox 29">
              <a:extLst>
                <a:ext uri="{FF2B5EF4-FFF2-40B4-BE49-F238E27FC236}">
                  <a16:creationId xmlns:a16="http://schemas.microsoft.com/office/drawing/2014/main" id="{A68C46A6-ACE3-4DB7-BD51-B54FB682187E}"/>
                </a:ext>
              </a:extLst>
            </p:cNvPr>
            <p:cNvSpPr txBox="1"/>
            <p:nvPr/>
          </p:nvSpPr>
          <p:spPr>
            <a:xfrm>
              <a:off x="270024" y="1911471"/>
              <a:ext cx="2668886" cy="1616441"/>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rgbClr val="3B3835"/>
                  </a:solidFill>
                  <a:latin typeface="Helvetica Neue"/>
                </a:rPr>
                <a:t>High Operating Cost ( Low Financial Performance) </a:t>
              </a:r>
            </a:p>
            <a:p>
              <a:pPr marL="171450" indent="-171450">
                <a:buFont typeface="Arial" panose="020B0604020202020204" pitchFamily="34" charset="0"/>
                <a:buChar char="•"/>
              </a:pPr>
              <a:r>
                <a:rPr lang="en-US" sz="1400">
                  <a:solidFill>
                    <a:srgbClr val="3B3835"/>
                  </a:solidFill>
                  <a:latin typeface="Helvetica Neue"/>
                </a:rPr>
                <a:t>Reputation threat (highest rated brand in traveler)</a:t>
              </a:r>
            </a:p>
            <a:p>
              <a:pPr marL="171450" indent="-171450">
                <a:buFont typeface="Arial" panose="020B0604020202020204" pitchFamily="34" charset="0"/>
                <a:buChar char="•"/>
              </a:pPr>
              <a:r>
                <a:rPr lang="en-US" sz="1400">
                  <a:solidFill>
                    <a:srgbClr val="3B3835"/>
                  </a:solidFill>
                  <a:latin typeface="Helvetica Neue"/>
                </a:rPr>
                <a:t>Market awareness</a:t>
              </a:r>
            </a:p>
            <a:p>
              <a:pPr marL="171450" indent="-171450">
                <a:buFont typeface="Arial" panose="020B0604020202020204" pitchFamily="34" charset="0"/>
                <a:buChar char="•"/>
              </a:pPr>
              <a:r>
                <a:rPr lang="en-US" sz="1400">
                  <a:solidFill>
                    <a:srgbClr val="3B3835"/>
                  </a:solidFill>
                  <a:latin typeface="Helvetica Neue"/>
                </a:rPr>
                <a:t>Financial (Cash flow) </a:t>
              </a:r>
            </a:p>
            <a:p>
              <a:pPr marL="171450" indent="-171450">
                <a:buFont typeface="Arial" panose="020B0604020202020204" pitchFamily="34" charset="0"/>
                <a:buChar char="•"/>
              </a:pPr>
              <a:r>
                <a:rPr lang="en-US" sz="1400">
                  <a:solidFill>
                    <a:srgbClr val="3B3835"/>
                  </a:solidFill>
                  <a:latin typeface="Helvetica Neue"/>
                </a:rPr>
                <a:t>Existing Competition</a:t>
              </a:r>
            </a:p>
          </p:txBody>
        </p:sp>
        <p:sp>
          <p:nvSpPr>
            <p:cNvPr id="31" name="TextBox 30">
              <a:extLst>
                <a:ext uri="{FF2B5EF4-FFF2-40B4-BE49-F238E27FC236}">
                  <a16:creationId xmlns:a16="http://schemas.microsoft.com/office/drawing/2014/main" id="{0A40D1D6-88A5-4E23-B3E0-1DF64643601F}"/>
                </a:ext>
              </a:extLst>
            </p:cNvPr>
            <p:cNvSpPr txBox="1"/>
            <p:nvPr/>
          </p:nvSpPr>
          <p:spPr>
            <a:xfrm>
              <a:off x="313981" y="1518004"/>
              <a:ext cx="2668886" cy="435195"/>
            </a:xfrm>
            <a:prstGeom prst="rect">
              <a:avLst/>
            </a:prstGeom>
            <a:noFill/>
          </p:spPr>
          <p:txBody>
            <a:bodyPr wrap="square" rtlCol="0">
              <a:spAutoFit/>
            </a:bodyPr>
            <a:lstStyle/>
            <a:p>
              <a:r>
                <a:rPr lang="en-US" altLang="ko-KR" sz="2200" b="1">
                  <a:solidFill>
                    <a:schemeClr val="tx1">
                      <a:lumMod val="75000"/>
                      <a:lumOff val="25000"/>
                    </a:schemeClr>
                  </a:solidFill>
                  <a:cs typeface="Arial" pitchFamily="34" charset="0"/>
                </a:rPr>
                <a:t>Threats</a:t>
              </a:r>
              <a:endParaRPr lang="ko-KR" altLang="en-US" sz="2200" b="1">
                <a:solidFill>
                  <a:schemeClr val="tx1">
                    <a:lumMod val="75000"/>
                    <a:lumOff val="25000"/>
                  </a:schemeClr>
                </a:solidFill>
                <a:cs typeface="Arial" pitchFamily="34" charset="0"/>
              </a:endParaRPr>
            </a:p>
          </p:txBody>
        </p:sp>
      </p:grpSp>
      <p:sp>
        <p:nvSpPr>
          <p:cNvPr id="32" name="TextBox 31">
            <a:extLst>
              <a:ext uri="{FF2B5EF4-FFF2-40B4-BE49-F238E27FC236}">
                <a16:creationId xmlns:a16="http://schemas.microsoft.com/office/drawing/2014/main" id="{73F0B6A6-07A6-4CFC-A0EC-49F7A5C91C3C}"/>
              </a:ext>
            </a:extLst>
          </p:cNvPr>
          <p:cNvSpPr txBox="1"/>
          <p:nvPr/>
        </p:nvSpPr>
        <p:spPr>
          <a:xfrm>
            <a:off x="4340526" y="3043485"/>
            <a:ext cx="763624" cy="830997"/>
          </a:xfrm>
          <a:prstGeom prst="rect">
            <a:avLst/>
          </a:prstGeom>
          <a:noFill/>
        </p:spPr>
        <p:txBody>
          <a:bodyPr wrap="square" lIns="0" tIns="0" rIns="0" bIns="0" rtlCol="0" anchor="ctr">
            <a:spAutoFit/>
          </a:bodyPr>
          <a:lstStyle/>
          <a:p>
            <a:pPr algn="ctr"/>
            <a:r>
              <a:rPr lang="en-US" altLang="ko-KR" sz="5400" b="1">
                <a:solidFill>
                  <a:schemeClr val="bg1"/>
                </a:solidFill>
                <a:cs typeface="Arial" pitchFamily="34" charset="0"/>
              </a:rPr>
              <a:t>S</a:t>
            </a:r>
            <a:endParaRPr lang="ko-KR" altLang="en-US" sz="5400" b="1">
              <a:solidFill>
                <a:schemeClr val="bg1"/>
              </a:solidFill>
              <a:cs typeface="Arial" pitchFamily="34" charset="0"/>
            </a:endParaRPr>
          </a:p>
        </p:txBody>
      </p:sp>
      <p:sp>
        <p:nvSpPr>
          <p:cNvPr id="33" name="TextBox 32">
            <a:extLst>
              <a:ext uri="{FF2B5EF4-FFF2-40B4-BE49-F238E27FC236}">
                <a16:creationId xmlns:a16="http://schemas.microsoft.com/office/drawing/2014/main" id="{03195659-695F-4AD6-8D19-05D3326022BB}"/>
              </a:ext>
            </a:extLst>
          </p:cNvPr>
          <p:cNvSpPr txBox="1"/>
          <p:nvPr/>
        </p:nvSpPr>
        <p:spPr>
          <a:xfrm>
            <a:off x="5176158" y="3043485"/>
            <a:ext cx="763624" cy="830997"/>
          </a:xfrm>
          <a:prstGeom prst="rect">
            <a:avLst/>
          </a:prstGeom>
          <a:noFill/>
        </p:spPr>
        <p:txBody>
          <a:bodyPr wrap="square" lIns="0" tIns="0" rIns="0" bIns="0" rtlCol="0" anchor="ctr">
            <a:spAutoFit/>
          </a:bodyPr>
          <a:lstStyle/>
          <a:p>
            <a:pPr algn="ctr"/>
            <a:r>
              <a:rPr lang="en-US" altLang="ko-KR" sz="5400" b="1">
                <a:solidFill>
                  <a:schemeClr val="bg1"/>
                </a:solidFill>
                <a:cs typeface="Arial" pitchFamily="34" charset="0"/>
              </a:rPr>
              <a:t>W</a:t>
            </a:r>
            <a:endParaRPr lang="ko-KR" altLang="en-US" sz="5400" b="1">
              <a:solidFill>
                <a:schemeClr val="bg1"/>
              </a:solidFill>
              <a:cs typeface="Arial" pitchFamily="34" charset="0"/>
            </a:endParaRPr>
          </a:p>
        </p:txBody>
      </p:sp>
      <p:sp>
        <p:nvSpPr>
          <p:cNvPr id="34" name="TextBox 33">
            <a:extLst>
              <a:ext uri="{FF2B5EF4-FFF2-40B4-BE49-F238E27FC236}">
                <a16:creationId xmlns:a16="http://schemas.microsoft.com/office/drawing/2014/main" id="{E21B4A57-226D-40CE-A044-0A8930D8A34F}"/>
              </a:ext>
            </a:extLst>
          </p:cNvPr>
          <p:cNvSpPr txBox="1"/>
          <p:nvPr/>
        </p:nvSpPr>
        <p:spPr>
          <a:xfrm>
            <a:off x="5183215" y="3954387"/>
            <a:ext cx="763624" cy="830997"/>
          </a:xfrm>
          <a:prstGeom prst="rect">
            <a:avLst/>
          </a:prstGeom>
          <a:noFill/>
        </p:spPr>
        <p:txBody>
          <a:bodyPr wrap="square" lIns="0" tIns="0" rIns="0" bIns="0" rtlCol="0" anchor="ctr">
            <a:spAutoFit/>
          </a:bodyPr>
          <a:lstStyle/>
          <a:p>
            <a:pPr algn="ctr"/>
            <a:r>
              <a:rPr lang="en-US" altLang="ko-KR" sz="5400" b="1">
                <a:solidFill>
                  <a:schemeClr val="bg1"/>
                </a:solidFill>
                <a:cs typeface="Arial" pitchFamily="34" charset="0"/>
              </a:rPr>
              <a:t>O</a:t>
            </a:r>
            <a:endParaRPr lang="ko-KR" altLang="en-US" sz="5400" b="1">
              <a:solidFill>
                <a:schemeClr val="bg1"/>
              </a:solidFill>
              <a:cs typeface="Arial" pitchFamily="34" charset="0"/>
            </a:endParaRPr>
          </a:p>
        </p:txBody>
      </p:sp>
      <p:sp>
        <p:nvSpPr>
          <p:cNvPr id="35" name="TextBox 34">
            <a:extLst>
              <a:ext uri="{FF2B5EF4-FFF2-40B4-BE49-F238E27FC236}">
                <a16:creationId xmlns:a16="http://schemas.microsoft.com/office/drawing/2014/main" id="{40EEDD44-3357-478D-B37F-54E9E9AA0E10}"/>
              </a:ext>
            </a:extLst>
          </p:cNvPr>
          <p:cNvSpPr txBox="1"/>
          <p:nvPr/>
        </p:nvSpPr>
        <p:spPr>
          <a:xfrm>
            <a:off x="4338802" y="3954387"/>
            <a:ext cx="763624" cy="830997"/>
          </a:xfrm>
          <a:prstGeom prst="rect">
            <a:avLst/>
          </a:prstGeom>
          <a:noFill/>
        </p:spPr>
        <p:txBody>
          <a:bodyPr wrap="square" lIns="0" tIns="0" rIns="0" bIns="0" rtlCol="0" anchor="ctr">
            <a:spAutoFit/>
          </a:bodyPr>
          <a:lstStyle/>
          <a:p>
            <a:pPr algn="ctr"/>
            <a:r>
              <a:rPr lang="en-US" altLang="ko-KR" sz="5400" b="1">
                <a:solidFill>
                  <a:schemeClr val="bg1"/>
                </a:solidFill>
                <a:cs typeface="Arial" pitchFamily="34" charset="0"/>
              </a:rPr>
              <a:t>T</a:t>
            </a:r>
            <a:endParaRPr lang="ko-KR" altLang="en-US" sz="5400" b="1">
              <a:solidFill>
                <a:schemeClr val="bg1"/>
              </a:solidFill>
              <a:cs typeface="Arial" pitchFamily="34" charset="0"/>
            </a:endParaRPr>
          </a:p>
        </p:txBody>
      </p:sp>
      <p:sp>
        <p:nvSpPr>
          <p:cNvPr id="36" name="Title 1">
            <a:extLst>
              <a:ext uri="{FF2B5EF4-FFF2-40B4-BE49-F238E27FC236}">
                <a16:creationId xmlns:a16="http://schemas.microsoft.com/office/drawing/2014/main" id="{A69AE987-7D79-4E0F-AC3D-7E950174FE4F}"/>
              </a:ext>
            </a:extLst>
          </p:cNvPr>
          <p:cNvSpPr txBox="1">
            <a:spLocks/>
          </p:cNvSpPr>
          <p:nvPr/>
        </p:nvSpPr>
        <p:spPr>
          <a:xfrm>
            <a:off x="198397" y="36805"/>
            <a:ext cx="9290304" cy="1181492"/>
          </a:xfrm>
          <a:prstGeom prst="rect">
            <a:avLst/>
          </a:prstGeom>
        </p:spPr>
        <p:txBody>
          <a:bodyPr vert="horz" lIns="91440" tIns="45720" rIns="91440" bIns="45720" rtlCol="0" anchor="ctr">
            <a:normAutofit/>
          </a:bodyPr>
          <a:lstStyle>
            <a:lvl1pPr algn="l" defTabSz="801654" rtl="0" eaLnBrk="1" latinLnBrk="0" hangingPunct="1">
              <a:lnSpc>
                <a:spcPct val="90000"/>
              </a:lnSpc>
              <a:spcBef>
                <a:spcPct val="0"/>
              </a:spcBef>
              <a:buNone/>
              <a:defRPr sz="3857" kern="1200">
                <a:solidFill>
                  <a:schemeClr val="tx1"/>
                </a:solidFill>
                <a:latin typeface="+mj-lt"/>
                <a:ea typeface="+mj-ea"/>
                <a:cs typeface="+mj-cs"/>
              </a:defRPr>
            </a:lvl1pPr>
          </a:lstStyle>
          <a:p>
            <a:r>
              <a:rPr lang="en-US" sz="4000" b="1">
                <a:solidFill>
                  <a:schemeClr val="bg1"/>
                </a:solidFill>
                <a:highlight>
                  <a:srgbClr val="000000"/>
                </a:highlight>
                <a:latin typeface="+mn-lt"/>
                <a:cs typeface="Calibri" panose="020F0502020204030204" pitchFamily="34" charset="0"/>
              </a:rPr>
              <a:t>SWOT</a:t>
            </a:r>
          </a:p>
        </p:txBody>
      </p:sp>
      <p:sp>
        <p:nvSpPr>
          <p:cNvPr id="37" name="Slide Number Placeholder 4">
            <a:extLst>
              <a:ext uri="{FF2B5EF4-FFF2-40B4-BE49-F238E27FC236}">
                <a16:creationId xmlns:a16="http://schemas.microsoft.com/office/drawing/2014/main" id="{C367BD7D-6FEE-4FD2-8DED-D4E1683F0893}"/>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64</a:t>
            </a:fld>
            <a:endParaRPr lang="en-US"/>
          </a:p>
        </p:txBody>
      </p:sp>
    </p:spTree>
    <p:extLst>
      <p:ext uri="{BB962C8B-B14F-4D97-AF65-F5344CB8AC3E}">
        <p14:creationId xmlns:p14="http://schemas.microsoft.com/office/powerpoint/2010/main" val="3742433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dirty="0">
                <a:solidFill>
                  <a:schemeClr val="bg1"/>
                </a:solidFill>
              </a:rPr>
              <a:t>Performance Analysis of ACE Inc</a:t>
            </a:r>
            <a:endParaRPr lang="en-IN" dirty="0">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dirty="0">
                <a:solidFill>
                  <a:schemeClr val="bg1"/>
                </a:solidFill>
              </a:rPr>
              <a:t>Analysis of </a:t>
            </a:r>
            <a:r>
              <a:rPr lang="en-US" dirty="0" err="1">
                <a:solidFill>
                  <a:schemeClr val="bg1"/>
                </a:solidFill>
              </a:rPr>
              <a:t>Performance,Brand</a:t>
            </a:r>
            <a:r>
              <a:rPr lang="en-US" dirty="0">
                <a:solidFill>
                  <a:schemeClr val="bg1"/>
                </a:solidFill>
              </a:rPr>
              <a:t> </a:t>
            </a:r>
            <a:r>
              <a:rPr lang="en-US" dirty="0" err="1">
                <a:solidFill>
                  <a:schemeClr val="bg1"/>
                </a:solidFill>
              </a:rPr>
              <a:t>Revenue,Share</a:t>
            </a:r>
            <a:r>
              <a:rPr lang="en-US" dirty="0">
                <a:solidFill>
                  <a:schemeClr val="bg1"/>
                </a:solidFill>
              </a:rPr>
              <a:t> vs Expenses – Q5 and Q6</a:t>
            </a:r>
          </a:p>
          <a:p>
            <a:pPr lvl="1"/>
            <a:r>
              <a:rPr lang="en-US" dirty="0">
                <a:solidFill>
                  <a:schemeClr val="bg1"/>
                </a:solidFill>
              </a:rPr>
              <a:t> Analysis –Market Share</a:t>
            </a:r>
          </a:p>
          <a:p>
            <a:pPr lvl="1"/>
            <a:r>
              <a:rPr lang="en-US" dirty="0">
                <a:solidFill>
                  <a:schemeClr val="bg1"/>
                </a:solidFill>
              </a:rPr>
              <a:t>Analysis – Sales Force(ACE vs Competitors) of Q5 and Q6</a:t>
            </a:r>
          </a:p>
          <a:p>
            <a:pPr lvl="1"/>
            <a:r>
              <a:rPr lang="en-US" dirty="0">
                <a:solidFill>
                  <a:schemeClr val="bg1"/>
                </a:solidFill>
              </a:rPr>
              <a:t>Points of Differentiation</a:t>
            </a:r>
          </a:p>
          <a:p>
            <a:pPr lvl="1"/>
            <a:r>
              <a:rPr lang="en-US" dirty="0">
                <a:solidFill>
                  <a:schemeClr val="bg1"/>
                </a:solidFill>
              </a:rPr>
              <a:t>SWOT</a:t>
            </a:r>
          </a:p>
          <a:p>
            <a:pPr lvl="1"/>
            <a:r>
              <a:rPr lang="en-US" dirty="0">
                <a:solidFill>
                  <a:schemeClr val="bg1"/>
                </a:solidFill>
              </a:rPr>
              <a:t>Decisions</a:t>
            </a:r>
          </a:p>
          <a:p>
            <a:pPr marL="400827"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65</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99FA89ED-4815-48D7-A88C-9F4ED0BAECD5}"/>
                  </a:ext>
                </a:extLst>
              </p:cNvPr>
              <p:cNvGraphicFramePr>
                <a:graphicFrameLocks noChangeAspect="1"/>
              </p:cNvGraphicFramePr>
              <p:nvPr>
                <p:extLst>
                  <p:ext uri="{D42A27DB-BD31-4B8C-83A1-F6EECF244321}">
                    <p14:modId xmlns:p14="http://schemas.microsoft.com/office/powerpoint/2010/main" val="1852210237"/>
                  </p:ext>
                </p:extLst>
              </p:nvPr>
            </p:nvGraphicFramePr>
            <p:xfrm flipH="1" flipV="1">
              <a:off x="2582909" y="4302239"/>
              <a:ext cx="64615" cy="45719"/>
            </p:xfrm>
            <a:graphic>
              <a:graphicData uri="http://schemas.microsoft.com/office/powerpoint/2016/slidezoom">
                <pslz:sldZm>
                  <pslz:sldZmObj sldId="362" cId="4286077339">
                    <pslz:zmPr id="{205A89A0-DDB0-4EDF-A720-F4B13AD017F0}" returnToParent="0" transitionDur="1000">
                      <p166:blipFill xmlns:p166="http://schemas.microsoft.com/office/powerpoint/2016/6/main">
                        <a:blip r:embed="rId3"/>
                        <a:stretch>
                          <a:fillRect/>
                        </a:stretch>
                      </p166:blipFill>
                      <p166:spPr xmlns:p166="http://schemas.microsoft.com/office/powerpoint/2016/6/main">
                        <a:xfrm flipH="1" flipV="1">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99FA89ED-4815-48D7-A88C-9F4ED0BAECD5}"/>
                  </a:ext>
                </a:extLst>
              </p:cNvPr>
              <p:cNvPicPr>
                <a:picLocks noGrp="1" noRot="1" noChangeAspect="1" noMove="1" noResize="1" noEditPoints="1" noAdjustHandles="1" noChangeArrowheads="1" noChangeShapeType="1"/>
              </p:cNvPicPr>
              <p:nvPr/>
            </p:nvPicPr>
            <p:blipFill>
              <a:blip r:embed="rId3"/>
              <a:stretch>
                <a:fillRect/>
              </a:stretch>
            </p:blipFill>
            <p:spPr>
              <a:xfrm flipH="1" flipV="1">
                <a:off x="2582909" y="4302239"/>
                <a:ext cx="64615" cy="45719"/>
              </a:xfrm>
              <a:prstGeom prst="rect">
                <a:avLst/>
              </a:prstGeom>
              <a:ln w="3175">
                <a:solidFill>
                  <a:prstClr val="ltGray"/>
                </a:solidFill>
              </a:ln>
            </p:spPr>
          </p:pic>
        </mc:Fallback>
      </mc:AlternateContent>
    </p:spTree>
    <p:extLst>
      <p:ext uri="{BB962C8B-B14F-4D97-AF65-F5344CB8AC3E}">
        <p14:creationId xmlns:p14="http://schemas.microsoft.com/office/powerpoint/2010/main" val="6748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734EA6-2FE3-49A0-974A-D76746860339}"/>
              </a:ext>
            </a:extLst>
          </p:cNvPr>
          <p:cNvSpPr>
            <a:spLocks noGrp="1"/>
          </p:cNvSpPr>
          <p:nvPr>
            <p:ph type="ftr" sz="quarter" idx="11"/>
          </p:nvPr>
        </p:nvSpPr>
        <p:spPr/>
        <p:txBody>
          <a:bodyPr/>
          <a:lstStyle/>
          <a:p>
            <a:r>
              <a:rPr lang="en-US"/>
              <a:t>© Akshay.P, Amey.W, Amruta.T, Bhakti.K, Gaurav.K, Omkar.P, Shreyas.P, Vyas </a:t>
            </a:r>
          </a:p>
        </p:txBody>
      </p:sp>
      <p:graphicFrame>
        <p:nvGraphicFramePr>
          <p:cNvPr id="6" name="Diagram 5">
            <a:extLst>
              <a:ext uri="{FF2B5EF4-FFF2-40B4-BE49-F238E27FC236}">
                <a16:creationId xmlns:a16="http://schemas.microsoft.com/office/drawing/2014/main" id="{D868DB28-5C9D-4407-8DFD-7EEFB7FF5A4A}"/>
              </a:ext>
            </a:extLst>
          </p:cNvPr>
          <p:cNvGraphicFramePr/>
          <p:nvPr>
            <p:extLst>
              <p:ext uri="{D42A27DB-BD31-4B8C-83A1-F6EECF244321}">
                <p14:modId xmlns:p14="http://schemas.microsoft.com/office/powerpoint/2010/main" val="178077219"/>
              </p:ext>
            </p:extLst>
          </p:nvPr>
        </p:nvGraphicFramePr>
        <p:xfrm>
          <a:off x="243841" y="1605280"/>
          <a:ext cx="10149840" cy="5627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F4383B2-07F0-4D7E-9F0F-0528DED0C992}"/>
              </a:ext>
            </a:extLst>
          </p:cNvPr>
          <p:cNvSpPr txBox="1"/>
          <p:nvPr/>
        </p:nvSpPr>
        <p:spPr>
          <a:xfrm>
            <a:off x="243841" y="329636"/>
            <a:ext cx="6032421" cy="707886"/>
          </a:xfrm>
          <a:prstGeom prst="rect">
            <a:avLst/>
          </a:prstGeom>
          <a:noFill/>
        </p:spPr>
        <p:txBody>
          <a:bodyPr wrap="none" rtlCol="0">
            <a:spAutoFit/>
          </a:bodyPr>
          <a:lstStyle/>
          <a:p>
            <a:r>
              <a:rPr lang="en-IN" sz="4000" b="1">
                <a:solidFill>
                  <a:schemeClr val="bg1"/>
                </a:solidFill>
                <a:highlight>
                  <a:srgbClr val="000000"/>
                </a:highlight>
              </a:rPr>
              <a:t>Lessons Learned| Decisions</a:t>
            </a:r>
          </a:p>
        </p:txBody>
      </p:sp>
      <p:pic>
        <p:nvPicPr>
          <p:cNvPr id="1026" name="Picture 2">
            <a:extLst>
              <a:ext uri="{FF2B5EF4-FFF2-40B4-BE49-F238E27FC236}">
                <a16:creationId xmlns:a16="http://schemas.microsoft.com/office/drawing/2014/main" id="{E9ACA9ED-D8CB-4077-99B1-CB47208C1F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57" y="1542114"/>
            <a:ext cx="1934754" cy="16929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Cross Images Clip Art - Cliparts.co">
            <a:extLst>
              <a:ext uri="{FF2B5EF4-FFF2-40B4-BE49-F238E27FC236}">
                <a16:creationId xmlns:a16="http://schemas.microsoft.com/office/drawing/2014/main" id="{0E444D1A-9FA5-4D52-865D-AA4D49AC5B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0541" y="1466279"/>
            <a:ext cx="1768745" cy="176874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3E3656CA-AD53-423D-B826-32D96E680E95}"/>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66</a:t>
            </a:fld>
            <a:endParaRPr lang="en-US"/>
          </a:p>
        </p:txBody>
      </p:sp>
    </p:spTree>
    <p:extLst>
      <p:ext uri="{BB962C8B-B14F-4D97-AF65-F5344CB8AC3E}">
        <p14:creationId xmlns:p14="http://schemas.microsoft.com/office/powerpoint/2010/main" val="4286077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dirty="0">
                <a:solidFill>
                  <a:schemeClr val="bg1"/>
                </a:solidFill>
              </a:rPr>
              <a:t>Performance Analysis of ACE Inc</a:t>
            </a:r>
            <a:endParaRPr lang="en-IN" dirty="0">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dirty="0">
                <a:solidFill>
                  <a:schemeClr val="bg1"/>
                </a:solidFill>
              </a:rPr>
              <a:t>Analysis of </a:t>
            </a:r>
            <a:r>
              <a:rPr lang="en-US" dirty="0" err="1">
                <a:solidFill>
                  <a:schemeClr val="bg1"/>
                </a:solidFill>
              </a:rPr>
              <a:t>Performance,Brand</a:t>
            </a:r>
            <a:r>
              <a:rPr lang="en-US" dirty="0">
                <a:solidFill>
                  <a:schemeClr val="bg1"/>
                </a:solidFill>
              </a:rPr>
              <a:t> </a:t>
            </a:r>
            <a:r>
              <a:rPr lang="en-US" dirty="0" err="1">
                <a:solidFill>
                  <a:schemeClr val="bg1"/>
                </a:solidFill>
              </a:rPr>
              <a:t>Revenue,Share</a:t>
            </a:r>
            <a:r>
              <a:rPr lang="en-US" dirty="0">
                <a:solidFill>
                  <a:schemeClr val="bg1"/>
                </a:solidFill>
              </a:rPr>
              <a:t> vs Expenses – Q5 and Q6</a:t>
            </a:r>
          </a:p>
          <a:p>
            <a:pPr lvl="1"/>
            <a:r>
              <a:rPr lang="en-US" dirty="0">
                <a:solidFill>
                  <a:schemeClr val="bg1"/>
                </a:solidFill>
              </a:rPr>
              <a:t> Analysis –Market Share</a:t>
            </a:r>
          </a:p>
          <a:p>
            <a:pPr lvl="1"/>
            <a:r>
              <a:rPr lang="en-US" dirty="0">
                <a:solidFill>
                  <a:schemeClr val="bg1"/>
                </a:solidFill>
              </a:rPr>
              <a:t>Analysis – Sales Force(ACE vs Competitors) of Q5 and Q6</a:t>
            </a:r>
          </a:p>
          <a:p>
            <a:pPr lvl="1"/>
            <a:r>
              <a:rPr lang="en-US" dirty="0">
                <a:solidFill>
                  <a:schemeClr val="bg1"/>
                </a:solidFill>
              </a:rPr>
              <a:t>Points of Differentiation</a:t>
            </a:r>
          </a:p>
          <a:p>
            <a:pPr lvl="1"/>
            <a:r>
              <a:rPr lang="en-US" dirty="0">
                <a:solidFill>
                  <a:schemeClr val="bg1"/>
                </a:solidFill>
              </a:rPr>
              <a:t>SWOT</a:t>
            </a:r>
          </a:p>
          <a:p>
            <a:pPr lvl="1"/>
            <a:r>
              <a:rPr lang="en-US" dirty="0">
                <a:solidFill>
                  <a:schemeClr val="bg1"/>
                </a:solidFill>
              </a:rPr>
              <a:t>Decisions</a:t>
            </a:r>
          </a:p>
          <a:p>
            <a:pPr lvl="1"/>
            <a:r>
              <a:rPr lang="en-US" dirty="0">
                <a:solidFill>
                  <a:schemeClr val="bg1"/>
                </a:solidFill>
              </a:rPr>
              <a:t>Personal Takeaways</a:t>
            </a:r>
          </a:p>
          <a:p>
            <a:pPr marL="400827"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67</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1BE79922-D387-47A3-BCFF-1A1A01E9F066}"/>
                  </a:ext>
                </a:extLst>
              </p:cNvPr>
              <p:cNvGraphicFramePr>
                <a:graphicFrameLocks noChangeAspect="1"/>
              </p:cNvGraphicFramePr>
              <p:nvPr>
                <p:extLst>
                  <p:ext uri="{D42A27DB-BD31-4B8C-83A1-F6EECF244321}">
                    <p14:modId xmlns:p14="http://schemas.microsoft.com/office/powerpoint/2010/main" val="2536808435"/>
                  </p:ext>
                </p:extLst>
              </p:nvPr>
            </p:nvGraphicFramePr>
            <p:xfrm>
              <a:off x="3681667" y="4114800"/>
              <a:ext cx="80291" cy="56811"/>
            </p:xfrm>
            <a:graphic>
              <a:graphicData uri="http://schemas.microsoft.com/office/powerpoint/2016/slidezoom">
                <pslz:sldZm>
                  <pslz:sldZmObj sldId="363" cId="3144034268">
                    <pslz:zmPr id="{A422B92E-C63F-42E2-B4AF-4BBB9C29F10D}" returnToParent="0" transitionDur="1000">
                      <p166:blipFill xmlns:p166="http://schemas.microsoft.com/office/powerpoint/2016/6/main">
                        <a:blip r:embed="rId3"/>
                        <a:stretch>
                          <a:fillRect/>
                        </a:stretch>
                      </p166:blipFill>
                      <p166:spPr xmlns:p166="http://schemas.microsoft.com/office/powerpoint/2016/6/main">
                        <a:xfrm>
                          <a:off x="0" y="0"/>
                          <a:ext cx="80291" cy="56811"/>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1BE79922-D387-47A3-BCFF-1A1A01E9F066}"/>
                  </a:ext>
                </a:extLst>
              </p:cNvPr>
              <p:cNvPicPr>
                <a:picLocks noGrp="1" noRot="1" noChangeAspect="1" noMove="1" noResize="1" noEditPoints="1" noAdjustHandles="1" noChangeArrowheads="1" noChangeShapeType="1"/>
              </p:cNvPicPr>
              <p:nvPr/>
            </p:nvPicPr>
            <p:blipFill>
              <a:blip r:embed="rId3"/>
              <a:stretch>
                <a:fillRect/>
              </a:stretch>
            </p:blipFill>
            <p:spPr>
              <a:xfrm>
                <a:off x="3681667" y="4114800"/>
                <a:ext cx="80291" cy="56811"/>
              </a:xfrm>
              <a:prstGeom prst="rect">
                <a:avLst/>
              </a:prstGeom>
              <a:ln w="3175">
                <a:solidFill>
                  <a:prstClr val="ltGray"/>
                </a:solidFill>
              </a:ln>
            </p:spPr>
          </p:pic>
        </mc:Fallback>
      </mc:AlternateContent>
    </p:spTree>
    <p:extLst>
      <p:ext uri="{BB962C8B-B14F-4D97-AF65-F5344CB8AC3E}">
        <p14:creationId xmlns:p14="http://schemas.microsoft.com/office/powerpoint/2010/main" val="162997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2690B86-D44D-4AAF-8AA5-DD24B8690581}"/>
              </a:ext>
            </a:extLst>
          </p:cNvPr>
          <p:cNvSpPr>
            <a:spLocks noGrp="1"/>
          </p:cNvSpPr>
          <p:nvPr>
            <p:ph type="ftr" sz="quarter" idx="11"/>
          </p:nvPr>
        </p:nvSpPr>
        <p:spPr/>
        <p:txBody>
          <a:bodyPr/>
          <a:lstStyle/>
          <a:p>
            <a:r>
              <a:rPr lang="en-US"/>
              <a:t>© Akshay.P, Amey.W, Amruta.T, Bhakti.K, Gaurav.K, Omkar.P, Shreyas.P, Vyas </a:t>
            </a:r>
          </a:p>
        </p:txBody>
      </p:sp>
      <p:graphicFrame>
        <p:nvGraphicFramePr>
          <p:cNvPr id="11" name="Diagram 10">
            <a:extLst>
              <a:ext uri="{FF2B5EF4-FFF2-40B4-BE49-F238E27FC236}">
                <a16:creationId xmlns:a16="http://schemas.microsoft.com/office/drawing/2014/main" id="{645ED283-4643-4789-92CF-A84C2D523600}"/>
              </a:ext>
            </a:extLst>
          </p:cNvPr>
          <p:cNvGraphicFramePr/>
          <p:nvPr>
            <p:extLst>
              <p:ext uri="{D42A27DB-BD31-4B8C-83A1-F6EECF244321}">
                <p14:modId xmlns:p14="http://schemas.microsoft.com/office/powerpoint/2010/main" val="2441614133"/>
              </p:ext>
            </p:extLst>
          </p:nvPr>
        </p:nvGraphicFramePr>
        <p:xfrm>
          <a:off x="0" y="1225272"/>
          <a:ext cx="10037818" cy="618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Graphic 16" descr="Upward trend">
            <a:extLst>
              <a:ext uri="{FF2B5EF4-FFF2-40B4-BE49-F238E27FC236}">
                <a16:creationId xmlns:a16="http://schemas.microsoft.com/office/drawing/2014/main" id="{DFB61213-4BDA-4BAB-BD1D-CE504B8FFE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3819" y="1474643"/>
            <a:ext cx="593147" cy="593147"/>
          </a:xfrm>
          <a:prstGeom prst="rect">
            <a:avLst/>
          </a:prstGeom>
        </p:spPr>
      </p:pic>
      <p:pic>
        <p:nvPicPr>
          <p:cNvPr id="19" name="Graphic 18" descr="User">
            <a:extLst>
              <a:ext uri="{FF2B5EF4-FFF2-40B4-BE49-F238E27FC236}">
                <a16:creationId xmlns:a16="http://schemas.microsoft.com/office/drawing/2014/main" id="{E6EDA6D2-1128-4CCE-99FA-BB667957B9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954" y="2244436"/>
            <a:ext cx="664152" cy="664152"/>
          </a:xfrm>
          <a:prstGeom prst="rect">
            <a:avLst/>
          </a:prstGeom>
        </p:spPr>
      </p:pic>
      <p:pic>
        <p:nvPicPr>
          <p:cNvPr id="3" name="Graphic 2" descr="Monitor">
            <a:extLst>
              <a:ext uri="{FF2B5EF4-FFF2-40B4-BE49-F238E27FC236}">
                <a16:creationId xmlns:a16="http://schemas.microsoft.com/office/drawing/2014/main" id="{A8F318C1-3FA0-408D-9108-0BBAECBB66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9025" y="3185245"/>
            <a:ext cx="596179" cy="596179"/>
          </a:xfrm>
          <a:prstGeom prst="rect">
            <a:avLst/>
          </a:prstGeom>
        </p:spPr>
      </p:pic>
      <p:pic>
        <p:nvPicPr>
          <p:cNvPr id="7" name="Graphic 6" descr="List">
            <a:extLst>
              <a:ext uri="{FF2B5EF4-FFF2-40B4-BE49-F238E27FC236}">
                <a16:creationId xmlns:a16="http://schemas.microsoft.com/office/drawing/2014/main" id="{C1425E3F-BE9C-41E1-8A4C-C007510DE1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47" y="4045801"/>
            <a:ext cx="513917" cy="513917"/>
          </a:xfrm>
          <a:prstGeom prst="rect">
            <a:avLst/>
          </a:prstGeom>
        </p:spPr>
      </p:pic>
      <p:pic>
        <p:nvPicPr>
          <p:cNvPr id="9" name="Graphic 8" descr="Piggy Bank">
            <a:extLst>
              <a:ext uri="{FF2B5EF4-FFF2-40B4-BE49-F238E27FC236}">
                <a16:creationId xmlns:a16="http://schemas.microsoft.com/office/drawing/2014/main" id="{D064A41C-A6EA-4E65-8FB7-71C9946452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9024" y="4836375"/>
            <a:ext cx="596180" cy="596180"/>
          </a:xfrm>
          <a:prstGeom prst="rect">
            <a:avLst/>
          </a:prstGeom>
        </p:spPr>
      </p:pic>
      <p:pic>
        <p:nvPicPr>
          <p:cNvPr id="12" name="Graphic 11" descr="Group brainstorm">
            <a:extLst>
              <a:ext uri="{FF2B5EF4-FFF2-40B4-BE49-F238E27FC236}">
                <a16:creationId xmlns:a16="http://schemas.microsoft.com/office/drawing/2014/main" id="{D277C13A-D6E8-4464-825E-DF086779C0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6954" y="5696932"/>
            <a:ext cx="544140" cy="544140"/>
          </a:xfrm>
          <a:prstGeom prst="rect">
            <a:avLst/>
          </a:prstGeom>
        </p:spPr>
      </p:pic>
      <p:pic>
        <p:nvPicPr>
          <p:cNvPr id="15" name="Graphic 14" descr="Compass">
            <a:extLst>
              <a:ext uri="{FF2B5EF4-FFF2-40B4-BE49-F238E27FC236}">
                <a16:creationId xmlns:a16="http://schemas.microsoft.com/office/drawing/2014/main" id="{E11D28CD-7168-4F0A-B851-67343ADD3B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674" y="6478075"/>
            <a:ext cx="712292" cy="712292"/>
          </a:xfrm>
          <a:prstGeom prst="rect">
            <a:avLst/>
          </a:prstGeom>
        </p:spPr>
      </p:pic>
      <p:sp>
        <p:nvSpPr>
          <p:cNvPr id="14" name="Slide Number Placeholder 4">
            <a:extLst>
              <a:ext uri="{FF2B5EF4-FFF2-40B4-BE49-F238E27FC236}">
                <a16:creationId xmlns:a16="http://schemas.microsoft.com/office/drawing/2014/main" id="{EF8300B8-98CA-4766-9F7B-EE6F9E067203}"/>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68</a:t>
            </a:fld>
            <a:endParaRPr lang="en-US"/>
          </a:p>
        </p:txBody>
      </p:sp>
      <p:sp>
        <p:nvSpPr>
          <p:cNvPr id="16" name="TextBox 15">
            <a:extLst>
              <a:ext uri="{FF2B5EF4-FFF2-40B4-BE49-F238E27FC236}">
                <a16:creationId xmlns:a16="http://schemas.microsoft.com/office/drawing/2014/main" id="{BB8EE8DB-CD2B-4D6C-927B-FC7442DCD16C}"/>
              </a:ext>
            </a:extLst>
          </p:cNvPr>
          <p:cNvSpPr txBox="1"/>
          <p:nvPr/>
        </p:nvSpPr>
        <p:spPr>
          <a:xfrm>
            <a:off x="243841" y="329636"/>
            <a:ext cx="8244821" cy="707886"/>
          </a:xfrm>
          <a:prstGeom prst="rect">
            <a:avLst/>
          </a:prstGeom>
          <a:noFill/>
        </p:spPr>
        <p:txBody>
          <a:bodyPr wrap="none" rtlCol="0">
            <a:spAutoFit/>
          </a:bodyPr>
          <a:lstStyle/>
          <a:p>
            <a:r>
              <a:rPr lang="en-IN" sz="4000" b="1">
                <a:solidFill>
                  <a:schemeClr val="bg1"/>
                </a:solidFill>
                <a:highlight>
                  <a:srgbClr val="000000"/>
                </a:highlight>
              </a:rPr>
              <a:t>Lessons Learned| Personal Takeaways</a:t>
            </a:r>
          </a:p>
        </p:txBody>
      </p:sp>
    </p:spTree>
    <p:extLst>
      <p:ext uri="{BB962C8B-B14F-4D97-AF65-F5344CB8AC3E}">
        <p14:creationId xmlns:p14="http://schemas.microsoft.com/office/powerpoint/2010/main" val="3144034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6C06-38BB-439E-9031-7D0F89B25D1E}"/>
              </a:ext>
            </a:extLst>
          </p:cNvPr>
          <p:cNvSpPr>
            <a:spLocks noGrp="1"/>
          </p:cNvSpPr>
          <p:nvPr>
            <p:ph type="title"/>
          </p:nvPr>
        </p:nvSpPr>
        <p:spPr/>
        <p:txBody>
          <a:bodyPr/>
          <a:lstStyle/>
          <a:p>
            <a:r>
              <a:rPr lang="en-US" b="1" dirty="0">
                <a:solidFill>
                  <a:schemeClr val="bg1"/>
                </a:solidFill>
              </a:rPr>
              <a:t>Performance Analysis of ACE Inc</a:t>
            </a:r>
            <a:endParaRPr lang="en-IN" b="1" dirty="0">
              <a:solidFill>
                <a:schemeClr val="bg1"/>
              </a:solidFill>
            </a:endParaRPr>
          </a:p>
        </p:txBody>
      </p:sp>
      <p:sp>
        <p:nvSpPr>
          <p:cNvPr id="3" name="Content Placeholder 2">
            <a:extLst>
              <a:ext uri="{FF2B5EF4-FFF2-40B4-BE49-F238E27FC236}">
                <a16:creationId xmlns:a16="http://schemas.microsoft.com/office/drawing/2014/main" id="{4A1DA6D4-E90D-4B53-9AE3-2504ED6CCF33}"/>
              </a:ext>
            </a:extLst>
          </p:cNvPr>
          <p:cNvSpPr>
            <a:spLocks noGrp="1"/>
          </p:cNvSpPr>
          <p:nvPr>
            <p:ph idx="1"/>
          </p:nvPr>
        </p:nvSpPr>
        <p:spPr/>
        <p:txBody>
          <a:bodyPr/>
          <a:lstStyle/>
          <a:p>
            <a:pPr lvl="1"/>
            <a:r>
              <a:rPr lang="en-US" dirty="0">
                <a:solidFill>
                  <a:schemeClr val="bg1"/>
                </a:solidFill>
              </a:rPr>
              <a:t>Analysis of </a:t>
            </a:r>
            <a:r>
              <a:rPr lang="en-US" dirty="0" err="1">
                <a:solidFill>
                  <a:schemeClr val="bg1"/>
                </a:solidFill>
              </a:rPr>
              <a:t>Performance,Brand</a:t>
            </a:r>
            <a:r>
              <a:rPr lang="en-US" dirty="0">
                <a:solidFill>
                  <a:schemeClr val="bg1"/>
                </a:solidFill>
              </a:rPr>
              <a:t> </a:t>
            </a:r>
            <a:r>
              <a:rPr lang="en-US" dirty="0" err="1">
                <a:solidFill>
                  <a:schemeClr val="bg1"/>
                </a:solidFill>
              </a:rPr>
              <a:t>Revenue,Share</a:t>
            </a:r>
            <a:r>
              <a:rPr lang="en-US" dirty="0">
                <a:solidFill>
                  <a:schemeClr val="bg1"/>
                </a:solidFill>
              </a:rPr>
              <a:t> vs Expenses – Q5 and Q6</a:t>
            </a:r>
          </a:p>
          <a:p>
            <a:pPr lvl="1"/>
            <a:r>
              <a:rPr lang="en-US" dirty="0">
                <a:solidFill>
                  <a:schemeClr val="bg1"/>
                </a:solidFill>
              </a:rPr>
              <a:t> Analysis –Market Share</a:t>
            </a:r>
          </a:p>
          <a:p>
            <a:pPr lvl="1"/>
            <a:r>
              <a:rPr lang="en-US" dirty="0">
                <a:solidFill>
                  <a:schemeClr val="bg1"/>
                </a:solidFill>
              </a:rPr>
              <a:t>Analysis – Sales Force(ACE vs Competitors) of Q5 and Q6</a:t>
            </a:r>
          </a:p>
          <a:p>
            <a:pPr lvl="1"/>
            <a:r>
              <a:rPr lang="en-US" dirty="0">
                <a:solidFill>
                  <a:schemeClr val="bg1"/>
                </a:solidFill>
              </a:rPr>
              <a:t>Points of Differentiation</a:t>
            </a:r>
          </a:p>
          <a:p>
            <a:pPr lvl="1"/>
            <a:r>
              <a:rPr lang="en-US" dirty="0">
                <a:solidFill>
                  <a:schemeClr val="bg1"/>
                </a:solidFill>
              </a:rPr>
              <a:t>SWOT</a:t>
            </a:r>
          </a:p>
          <a:p>
            <a:pPr lvl="1"/>
            <a:r>
              <a:rPr lang="en-US" dirty="0">
                <a:solidFill>
                  <a:schemeClr val="bg1"/>
                </a:solidFill>
              </a:rPr>
              <a:t>Decisions</a:t>
            </a:r>
          </a:p>
          <a:p>
            <a:pPr lvl="1"/>
            <a:r>
              <a:rPr lang="en-US" dirty="0">
                <a:solidFill>
                  <a:schemeClr val="bg1"/>
                </a:solidFill>
              </a:rPr>
              <a:t>Personal Takeaways</a:t>
            </a:r>
          </a:p>
          <a:p>
            <a:pPr lvl="1"/>
            <a:r>
              <a:rPr lang="en-US" dirty="0">
                <a:solidFill>
                  <a:schemeClr val="bg1"/>
                </a:solidFill>
              </a:rPr>
              <a:t>ACE Reborn</a:t>
            </a:r>
          </a:p>
          <a:p>
            <a:pPr lvl="1"/>
            <a:endParaRPr lang="en-US" dirty="0"/>
          </a:p>
          <a:p>
            <a:pPr lvl="1"/>
            <a:endParaRPr lang="en-US" dirty="0"/>
          </a:p>
          <a:p>
            <a:pPr marL="400827" lvl="1" indent="0">
              <a:buNone/>
            </a:pPr>
            <a:endParaRPr lang="en-US" dirty="0"/>
          </a:p>
          <a:p>
            <a:pPr lvl="1"/>
            <a:endParaRPr lang="en-US" dirty="0"/>
          </a:p>
          <a:p>
            <a:pPr lvl="1"/>
            <a:endParaRPr lang="en-IN" dirty="0"/>
          </a:p>
        </p:txBody>
      </p:sp>
      <p:sp>
        <p:nvSpPr>
          <p:cNvPr id="4" name="Footer Placeholder 3">
            <a:extLst>
              <a:ext uri="{FF2B5EF4-FFF2-40B4-BE49-F238E27FC236}">
                <a16:creationId xmlns:a16="http://schemas.microsoft.com/office/drawing/2014/main" id="{E9D718C8-36E5-4E7C-8960-DAF85A824D38}"/>
              </a:ext>
            </a:extLst>
          </p:cNvPr>
          <p:cNvSpPr>
            <a:spLocks noGrp="1"/>
          </p:cNvSpPr>
          <p:nvPr>
            <p:ph type="ftr" sz="quarter" idx="11"/>
          </p:nvPr>
        </p:nvSpPr>
        <p:spPr/>
        <p:txBody>
          <a:bodyPr/>
          <a:lstStyle/>
          <a:p>
            <a:r>
              <a:rPr lang="en-US"/>
              <a:t>© Akshay.P, Amey.W, Amruta.T, Bhakti.K, Gaurav.K, Omkar.P, Shreyas.P, Vyas </a:t>
            </a:r>
          </a:p>
        </p:txBody>
      </p:sp>
      <p:sp>
        <p:nvSpPr>
          <p:cNvPr id="5" name="Slide Number Placeholder 4">
            <a:extLst>
              <a:ext uri="{FF2B5EF4-FFF2-40B4-BE49-F238E27FC236}">
                <a16:creationId xmlns:a16="http://schemas.microsoft.com/office/drawing/2014/main" id="{6D5EC75E-E069-4429-856A-B7730708FFB7}"/>
              </a:ext>
            </a:extLst>
          </p:cNvPr>
          <p:cNvSpPr>
            <a:spLocks noGrp="1"/>
          </p:cNvSpPr>
          <p:nvPr>
            <p:ph type="sldNum" sz="quarter" idx="12"/>
          </p:nvPr>
        </p:nvSpPr>
        <p:spPr/>
        <p:txBody>
          <a:bodyPr/>
          <a:lstStyle/>
          <a:p>
            <a:fld id="{C12EB1E7-AF53-4536-BB4D-77A5DBC7F025}" type="slidenum">
              <a:rPr lang="en-US" smtClean="0"/>
              <a:pPr/>
              <a:t>69</a:t>
            </a:fld>
            <a:endParaRPr lang="en-US"/>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CB004EF-6CE0-4EF2-9B61-09E37CE197FF}"/>
                  </a:ext>
                </a:extLst>
              </p:cNvPr>
              <p:cNvGraphicFramePr>
                <a:graphicFrameLocks noChangeAspect="1"/>
              </p:cNvGraphicFramePr>
              <p:nvPr>
                <p:extLst>
                  <p:ext uri="{D42A27DB-BD31-4B8C-83A1-F6EECF244321}">
                    <p14:modId xmlns:p14="http://schemas.microsoft.com/office/powerpoint/2010/main" val="453553876"/>
                  </p:ext>
                </p:extLst>
              </p:nvPr>
            </p:nvGraphicFramePr>
            <p:xfrm flipV="1">
              <a:off x="3082954" y="5183982"/>
              <a:ext cx="64615" cy="45719"/>
            </p:xfrm>
            <a:graphic>
              <a:graphicData uri="http://schemas.microsoft.com/office/powerpoint/2016/slidezoom">
                <pslz:sldZm>
                  <pslz:sldZmObj sldId="430" cId="2961874163">
                    <pslz:zmPr id="{3FA2270A-0B82-42E2-9BD4-D4730566A3D0}" returnToParent="0" transitionDur="1000">
                      <p166:blipFill xmlns:p166="http://schemas.microsoft.com/office/powerpoint/2016/6/main">
                        <a:blip r:embed="rId3"/>
                        <a:stretch>
                          <a:fillRect/>
                        </a:stretch>
                      </p166:blipFill>
                      <p166:spPr xmlns:p166="http://schemas.microsoft.com/office/powerpoint/2016/6/main">
                        <a:xfrm flipV="1">
                          <a:off x="0" y="0"/>
                          <a:ext cx="64615" cy="45719"/>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4CB004EF-6CE0-4EF2-9B61-09E37CE197FF}"/>
                  </a:ext>
                </a:extLst>
              </p:cNvPr>
              <p:cNvPicPr>
                <a:picLocks noGrp="1" noRot="1" noChangeAspect="1" noMove="1" noResize="1" noEditPoints="1" noAdjustHandles="1" noChangeArrowheads="1" noChangeShapeType="1"/>
              </p:cNvPicPr>
              <p:nvPr/>
            </p:nvPicPr>
            <p:blipFill>
              <a:blip r:embed="rId3"/>
              <a:stretch>
                <a:fillRect/>
              </a:stretch>
            </p:blipFill>
            <p:spPr>
              <a:xfrm flipV="1">
                <a:off x="3082954" y="5183982"/>
                <a:ext cx="64615" cy="45719"/>
              </a:xfrm>
              <a:prstGeom prst="rect">
                <a:avLst/>
              </a:prstGeom>
              <a:ln w="3175">
                <a:solidFill>
                  <a:prstClr val="ltGray"/>
                </a:solidFill>
              </a:ln>
            </p:spPr>
          </p:pic>
        </mc:Fallback>
      </mc:AlternateContent>
    </p:spTree>
    <p:extLst>
      <p:ext uri="{BB962C8B-B14F-4D97-AF65-F5344CB8AC3E}">
        <p14:creationId xmlns:p14="http://schemas.microsoft.com/office/powerpoint/2010/main" val="12940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A8BF-452F-4B35-9B91-36D36026DDAF}"/>
              </a:ext>
            </a:extLst>
          </p:cNvPr>
          <p:cNvSpPr>
            <a:spLocks noGrp="1"/>
          </p:cNvSpPr>
          <p:nvPr>
            <p:ph type="title"/>
          </p:nvPr>
        </p:nvSpPr>
        <p:spPr>
          <a:xfrm>
            <a:off x="-361095" y="323164"/>
            <a:ext cx="4660672" cy="619561"/>
          </a:xfrm>
        </p:spPr>
        <p:txBody>
          <a:bodyPr>
            <a:noAutofit/>
          </a:bodyPr>
          <a:lstStyle/>
          <a:p>
            <a:pPr algn="ctr"/>
            <a:r>
              <a:rPr lang="en-US" sz="4000" b="1">
                <a:solidFill>
                  <a:schemeClr val="bg1"/>
                </a:solidFill>
                <a:effectLst>
                  <a:outerShdw blurRad="38100" dist="38100" dir="2700000" algn="tl">
                    <a:srgbClr val="000000">
                      <a:alpha val="43137"/>
                    </a:srgbClr>
                  </a:outerShdw>
                </a:effectLst>
                <a:highlight>
                  <a:srgbClr val="000000"/>
                </a:highlight>
                <a:latin typeface="+mn-lt"/>
              </a:rPr>
              <a:t>Meet Our Team</a:t>
            </a:r>
          </a:p>
        </p:txBody>
      </p:sp>
      <p:sp>
        <p:nvSpPr>
          <p:cNvPr id="4" name="Footer Placeholder 3">
            <a:extLst>
              <a:ext uri="{FF2B5EF4-FFF2-40B4-BE49-F238E27FC236}">
                <a16:creationId xmlns:a16="http://schemas.microsoft.com/office/drawing/2014/main" id="{38B083DB-92B4-4098-90E2-DF9CB4B56686}"/>
              </a:ext>
            </a:extLst>
          </p:cNvPr>
          <p:cNvSpPr>
            <a:spLocks noGrp="1"/>
          </p:cNvSpPr>
          <p:nvPr>
            <p:ph type="ftr" sz="quarter" idx="11"/>
          </p:nvPr>
        </p:nvSpPr>
        <p:spPr/>
        <p:txBody>
          <a:bodyPr/>
          <a:lstStyle/>
          <a:p>
            <a:r>
              <a:rPr lang="en-US"/>
              <a:t>© Akshay.P, Amey.W, Amruta.T, Bhakti.K, Gaurav.K, Omkar.P, Shreyas.P, Vyas </a:t>
            </a:r>
          </a:p>
        </p:txBody>
      </p:sp>
      <p:graphicFrame>
        <p:nvGraphicFramePr>
          <p:cNvPr id="75" name="Diagram 74">
            <a:extLst>
              <a:ext uri="{FF2B5EF4-FFF2-40B4-BE49-F238E27FC236}">
                <a16:creationId xmlns:a16="http://schemas.microsoft.com/office/drawing/2014/main" id="{B66B5A83-01E8-4ABC-A167-1C3AF73A86AB}"/>
              </a:ext>
            </a:extLst>
          </p:cNvPr>
          <p:cNvGraphicFramePr/>
          <p:nvPr>
            <p:extLst>
              <p:ext uri="{D42A27DB-BD31-4B8C-83A1-F6EECF244321}">
                <p14:modId xmlns:p14="http://schemas.microsoft.com/office/powerpoint/2010/main" val="714619488"/>
              </p:ext>
            </p:extLst>
          </p:nvPr>
        </p:nvGraphicFramePr>
        <p:xfrm>
          <a:off x="871961" y="1498466"/>
          <a:ext cx="1097280" cy="137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0" name="Rectangle 79">
            <a:extLst>
              <a:ext uri="{FF2B5EF4-FFF2-40B4-BE49-F238E27FC236}">
                <a16:creationId xmlns:a16="http://schemas.microsoft.com/office/drawing/2014/main" id="{BB9DFF00-4926-4D95-AC63-5A3EA4C3A6EE}"/>
              </a:ext>
            </a:extLst>
          </p:cNvPr>
          <p:cNvSpPr/>
          <p:nvPr/>
        </p:nvSpPr>
        <p:spPr>
          <a:xfrm>
            <a:off x="5888425" y="1480711"/>
            <a:ext cx="1097280" cy="1389355"/>
          </a:xfrm>
          <a:prstGeom prst="rect">
            <a:avLst/>
          </a:prstGeom>
          <a:blipFill>
            <a:blip r:embed="rId7">
              <a:extLst>
                <a:ext uri="{28A0092B-C50C-407E-A947-70E740481C1C}">
                  <a14:useLocalDpi xmlns:a14="http://schemas.microsoft.com/office/drawing/2010/main" val="0"/>
                </a:ext>
              </a:extLst>
            </a:blip>
            <a:srcRect/>
            <a:stretch>
              <a:fillRect t="-3000" b="-3000"/>
            </a:stretch>
          </a:blipFill>
          <a:ln w="57150">
            <a:solidFill>
              <a:schemeClr val="accent1">
                <a:lumMod val="40000"/>
                <a:lumOff val="60000"/>
              </a:schemeClr>
            </a:solidFill>
          </a:ln>
        </p:spPr>
        <p:style>
          <a:lnRef idx="2">
            <a:schemeClr val="lt1">
              <a:hueOff val="0"/>
              <a:satOff val="0"/>
              <a:lumOff val="0"/>
              <a:alphaOff val="0"/>
            </a:schemeClr>
          </a:lnRef>
          <a:fillRef idx="1">
            <a:scrgbClr r="0" g="0" b="0"/>
          </a:fillRef>
          <a:effectRef idx="0">
            <a:schemeClr val="accent1">
              <a:tint val="50000"/>
              <a:hueOff val="-3707"/>
              <a:satOff val="178"/>
              <a:lumOff val="-605"/>
              <a:alphaOff val="0"/>
            </a:schemeClr>
          </a:effectRef>
          <a:fontRef idx="minor">
            <a:schemeClr val="lt1">
              <a:hueOff val="0"/>
              <a:satOff val="0"/>
              <a:lumOff val="0"/>
              <a:alphaOff val="0"/>
            </a:schemeClr>
          </a:fontRef>
        </p:style>
        <p:txBody>
          <a:bodyPr/>
          <a:lstStyle/>
          <a:p>
            <a:endParaRPr lang="en-US" sz="1578"/>
          </a:p>
        </p:txBody>
      </p:sp>
      <p:graphicFrame>
        <p:nvGraphicFramePr>
          <p:cNvPr id="87" name="Diagram 86">
            <a:extLst>
              <a:ext uri="{FF2B5EF4-FFF2-40B4-BE49-F238E27FC236}">
                <a16:creationId xmlns:a16="http://schemas.microsoft.com/office/drawing/2014/main" id="{E68DA48E-64C7-42C2-A943-6942EE6DF6A1}"/>
              </a:ext>
            </a:extLst>
          </p:cNvPr>
          <p:cNvGraphicFramePr/>
          <p:nvPr>
            <p:extLst>
              <p:ext uri="{D42A27DB-BD31-4B8C-83A1-F6EECF244321}">
                <p14:modId xmlns:p14="http://schemas.microsoft.com/office/powerpoint/2010/main" val="1230758694"/>
              </p:ext>
            </p:extLst>
          </p:nvPr>
        </p:nvGraphicFramePr>
        <p:xfrm>
          <a:off x="8153321" y="1498466"/>
          <a:ext cx="1097280" cy="1371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2" name="Picture 54" descr="A person wearing a suit and tie smiling at the camera&#10;&#10;Description generated with very high confidence">
            <a:extLst>
              <a:ext uri="{FF2B5EF4-FFF2-40B4-BE49-F238E27FC236}">
                <a16:creationId xmlns:a16="http://schemas.microsoft.com/office/drawing/2014/main" id="{381236EF-CF69-4DBF-A9C9-2A9CF791A8F9}"/>
              </a:ext>
            </a:extLst>
          </p:cNvPr>
          <p:cNvPicPr>
            <a:picLocks noChangeAspect="1"/>
          </p:cNvPicPr>
          <p:nvPr/>
        </p:nvPicPr>
        <p:blipFill>
          <a:blip r:embed="rId13"/>
          <a:stretch>
            <a:fillRect/>
          </a:stretch>
        </p:blipFill>
        <p:spPr>
          <a:xfrm>
            <a:off x="5928162" y="4459915"/>
            <a:ext cx="1097280" cy="1330336"/>
          </a:xfrm>
          <a:prstGeom prst="rect">
            <a:avLst/>
          </a:prstGeom>
          <a:ln w="57150">
            <a:solidFill>
              <a:schemeClr val="tx2">
                <a:lumMod val="50000"/>
              </a:schemeClr>
            </a:solidFill>
          </a:ln>
        </p:spPr>
      </p:pic>
      <p:pic>
        <p:nvPicPr>
          <p:cNvPr id="83" name="Picture 29" descr="A person smiling for the camera&#10;&#10;Description generated with very high confidence">
            <a:extLst>
              <a:ext uri="{FF2B5EF4-FFF2-40B4-BE49-F238E27FC236}">
                <a16:creationId xmlns:a16="http://schemas.microsoft.com/office/drawing/2014/main" id="{FFF23609-04A6-4C9F-9D15-622E84EEBC76}"/>
              </a:ext>
            </a:extLst>
          </p:cNvPr>
          <p:cNvPicPr>
            <a:picLocks noChangeAspect="1"/>
          </p:cNvPicPr>
          <p:nvPr/>
        </p:nvPicPr>
        <p:blipFill>
          <a:blip r:embed="rId14"/>
          <a:stretch>
            <a:fillRect/>
          </a:stretch>
        </p:blipFill>
        <p:spPr>
          <a:xfrm>
            <a:off x="3528668" y="1496957"/>
            <a:ext cx="1097279" cy="1373109"/>
          </a:xfrm>
          <a:prstGeom prst="rect">
            <a:avLst/>
          </a:prstGeom>
          <a:ln w="57150">
            <a:solidFill>
              <a:schemeClr val="accent4">
                <a:lumMod val="75000"/>
              </a:schemeClr>
            </a:solidFill>
          </a:ln>
        </p:spPr>
      </p:pic>
      <p:sp>
        <p:nvSpPr>
          <p:cNvPr id="84" name="Rectangle 83">
            <a:extLst>
              <a:ext uri="{FF2B5EF4-FFF2-40B4-BE49-F238E27FC236}">
                <a16:creationId xmlns:a16="http://schemas.microsoft.com/office/drawing/2014/main" id="{61B3D252-99EC-40B6-A518-7C7E0061B4F7}"/>
              </a:ext>
            </a:extLst>
          </p:cNvPr>
          <p:cNvSpPr/>
          <p:nvPr/>
        </p:nvSpPr>
        <p:spPr>
          <a:xfrm>
            <a:off x="3528667" y="4459915"/>
            <a:ext cx="1097280" cy="1371600"/>
          </a:xfrm>
          <a:prstGeom prst="rect">
            <a:avLst/>
          </a:prstGeom>
          <a:blipFill>
            <a:blip r:embed="rId15">
              <a:extLst>
                <a:ext uri="{28A0092B-C50C-407E-A947-70E740481C1C}">
                  <a14:useLocalDpi xmlns:a14="http://schemas.microsoft.com/office/drawing/2010/main" val="0"/>
                </a:ext>
              </a:extLst>
            </a:blip>
            <a:srcRect/>
            <a:stretch>
              <a:fillRect l="-1000" r="-1000"/>
            </a:stretch>
          </a:blipFill>
          <a:ln w="57150">
            <a:solidFill>
              <a:schemeClr val="accent5">
                <a:lumMod val="75000"/>
              </a:schemeClr>
            </a:solidFill>
          </a:ln>
        </p:spPr>
        <p:style>
          <a:lnRef idx="2">
            <a:schemeClr val="lt1">
              <a:hueOff val="0"/>
              <a:satOff val="0"/>
              <a:lumOff val="0"/>
              <a:alphaOff val="0"/>
            </a:schemeClr>
          </a:lnRef>
          <a:fillRef idx="1">
            <a:scrgbClr r="0" g="0" b="0"/>
          </a:fillRef>
          <a:effectRef idx="0">
            <a:schemeClr val="accent1">
              <a:tint val="50000"/>
              <a:hueOff val="-1854"/>
              <a:satOff val="89"/>
              <a:lumOff val="-303"/>
              <a:alphaOff val="0"/>
            </a:schemeClr>
          </a:effectRef>
          <a:fontRef idx="minor">
            <a:schemeClr val="lt1">
              <a:hueOff val="0"/>
              <a:satOff val="0"/>
              <a:lumOff val="0"/>
              <a:alphaOff val="0"/>
            </a:schemeClr>
          </a:fontRef>
        </p:style>
      </p:sp>
      <p:sp>
        <p:nvSpPr>
          <p:cNvPr id="85" name="Rectangle 84">
            <a:extLst>
              <a:ext uri="{FF2B5EF4-FFF2-40B4-BE49-F238E27FC236}">
                <a16:creationId xmlns:a16="http://schemas.microsoft.com/office/drawing/2014/main" id="{84F3A281-2D93-4400-9080-35AB0866F2A3}"/>
              </a:ext>
            </a:extLst>
          </p:cNvPr>
          <p:cNvSpPr/>
          <p:nvPr/>
        </p:nvSpPr>
        <p:spPr>
          <a:xfrm>
            <a:off x="871961" y="4459915"/>
            <a:ext cx="1097280" cy="1371600"/>
          </a:xfrm>
          <a:prstGeom prst="rect">
            <a:avLst/>
          </a:prstGeom>
          <a:blipFill>
            <a:blip r:embed="rId16">
              <a:extLst>
                <a:ext uri="{28A0092B-C50C-407E-A947-70E740481C1C}">
                  <a14:useLocalDpi xmlns:a14="http://schemas.microsoft.com/office/drawing/2010/main" val="0"/>
                </a:ext>
              </a:extLst>
            </a:blip>
            <a:srcRect/>
            <a:stretch>
              <a:fillRect l="-2000" r="-2000"/>
            </a:stretch>
          </a:blipFill>
          <a:ln w="57150">
            <a:solidFill>
              <a:srgbClr val="0070C0"/>
            </a:solidFill>
          </a:ln>
        </p:spPr>
        <p:style>
          <a:lnRef idx="2">
            <a:schemeClr val="lt1">
              <a:hueOff val="0"/>
              <a:satOff val="0"/>
              <a:lumOff val="0"/>
              <a:alphaOff val="0"/>
            </a:schemeClr>
          </a:lnRef>
          <a:fillRef idx="1">
            <a:scrgbClr r="0" g="0" b="0"/>
          </a:fillRef>
          <a:effectRef idx="0">
            <a:schemeClr val="accent1">
              <a:tint val="50000"/>
              <a:hueOff val="-9268"/>
              <a:satOff val="444"/>
              <a:lumOff val="-1513"/>
              <a:alphaOff val="0"/>
            </a:schemeClr>
          </a:effectRef>
          <a:fontRef idx="minor">
            <a:schemeClr val="lt1">
              <a:hueOff val="0"/>
              <a:satOff val="0"/>
              <a:lumOff val="0"/>
              <a:alphaOff val="0"/>
            </a:schemeClr>
          </a:fontRef>
        </p:style>
        <p:txBody>
          <a:bodyPr/>
          <a:lstStyle/>
          <a:p>
            <a:endParaRPr lang="en-IN"/>
          </a:p>
        </p:txBody>
      </p:sp>
      <p:sp>
        <p:nvSpPr>
          <p:cNvPr id="86" name="Rectangle 85">
            <a:extLst>
              <a:ext uri="{FF2B5EF4-FFF2-40B4-BE49-F238E27FC236}">
                <a16:creationId xmlns:a16="http://schemas.microsoft.com/office/drawing/2014/main" id="{775CCC66-5413-45B2-8BE9-3AEE90AC719D}"/>
              </a:ext>
            </a:extLst>
          </p:cNvPr>
          <p:cNvSpPr/>
          <p:nvPr/>
        </p:nvSpPr>
        <p:spPr>
          <a:xfrm>
            <a:off x="8217114" y="4434736"/>
            <a:ext cx="1097280" cy="1330336"/>
          </a:xfrm>
          <a:prstGeom prst="rect">
            <a:avLst/>
          </a:prstGeom>
          <a:blipFill>
            <a:blip r:embed="rId17">
              <a:extLst>
                <a:ext uri="{28A0092B-C50C-407E-A947-70E740481C1C}">
                  <a14:useLocalDpi xmlns:a14="http://schemas.microsoft.com/office/drawing/2010/main" val="0"/>
                </a:ext>
              </a:extLst>
            </a:blip>
            <a:srcRect/>
            <a:stretch>
              <a:fillRect l="-13420" t="-4877" r="-13420" b="-26651"/>
            </a:stretch>
          </a:blipFill>
          <a:ln w="57150">
            <a:solidFill>
              <a:schemeClr val="bg2">
                <a:lumMod val="10000"/>
              </a:schemeClr>
            </a:solidFill>
          </a:ln>
        </p:spPr>
        <p:style>
          <a:lnRef idx="2">
            <a:schemeClr val="lt1">
              <a:hueOff val="0"/>
              <a:satOff val="0"/>
              <a:lumOff val="0"/>
              <a:alphaOff val="0"/>
            </a:schemeClr>
          </a:lnRef>
          <a:fillRef idx="1">
            <a:scrgbClr r="0" g="0" b="0"/>
          </a:fillRef>
          <a:effectRef idx="0">
            <a:schemeClr val="accent1">
              <a:tint val="50000"/>
              <a:hueOff val="-12975"/>
              <a:satOff val="622"/>
              <a:lumOff val="-2118"/>
              <a:alphaOff val="0"/>
            </a:schemeClr>
          </a:effectRef>
          <a:fontRef idx="minor">
            <a:schemeClr val="lt1">
              <a:hueOff val="0"/>
              <a:satOff val="0"/>
              <a:lumOff val="0"/>
              <a:alphaOff val="0"/>
            </a:schemeClr>
          </a:fontRef>
        </p:style>
        <p:txBody>
          <a:bodyPr/>
          <a:lstStyle/>
          <a:p>
            <a:endParaRPr lang="en-US"/>
          </a:p>
        </p:txBody>
      </p:sp>
      <p:sp>
        <p:nvSpPr>
          <p:cNvPr id="26" name="Slide Number Placeholder 4">
            <a:extLst>
              <a:ext uri="{FF2B5EF4-FFF2-40B4-BE49-F238E27FC236}">
                <a16:creationId xmlns:a16="http://schemas.microsoft.com/office/drawing/2014/main" id="{7D99A4CD-F6FA-4F78-8C9C-1DCD7C76D22A}"/>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7</a:t>
            </a:fld>
            <a:endParaRPr lang="en-US"/>
          </a:p>
        </p:txBody>
      </p:sp>
      <p:sp>
        <p:nvSpPr>
          <p:cNvPr id="27" name="TextBox 26">
            <a:extLst>
              <a:ext uri="{FF2B5EF4-FFF2-40B4-BE49-F238E27FC236}">
                <a16:creationId xmlns:a16="http://schemas.microsoft.com/office/drawing/2014/main" id="{0F3CA103-3740-4A7C-8413-0E0D89A1D898}"/>
              </a:ext>
            </a:extLst>
          </p:cNvPr>
          <p:cNvSpPr txBox="1"/>
          <p:nvPr/>
        </p:nvSpPr>
        <p:spPr>
          <a:xfrm>
            <a:off x="5327787" y="2911853"/>
            <a:ext cx="2177703" cy="1323439"/>
          </a:xfrm>
          <a:prstGeom prst="rect">
            <a:avLst/>
          </a:prstGeom>
          <a:solidFill>
            <a:schemeClr val="bg1">
              <a:alpha val="50000"/>
            </a:schemeClr>
          </a:solidFill>
        </p:spPr>
        <p:txBody>
          <a:bodyPr wrap="square" rtlCol="0">
            <a:spAutoFit/>
          </a:bodyPr>
          <a:lstStyle/>
          <a:p>
            <a:pPr algn="ctr"/>
            <a:r>
              <a:rPr lang="en-US" sz="1600"/>
              <a:t>Akshay Patne</a:t>
            </a:r>
          </a:p>
          <a:p>
            <a:pPr algn="ctr"/>
            <a:r>
              <a:rPr lang="en-US" sz="1600" b="1"/>
              <a:t>VP BRAND MANAGEMENT</a:t>
            </a:r>
          </a:p>
          <a:p>
            <a:pPr algn="ctr"/>
            <a:r>
              <a:rPr lang="en-US" sz="1600"/>
              <a:t>Mat. No - 402922</a:t>
            </a:r>
          </a:p>
          <a:p>
            <a:pPr algn="ctr"/>
            <a:endParaRPr lang="en-US" sz="1600"/>
          </a:p>
        </p:txBody>
      </p:sp>
      <p:sp>
        <p:nvSpPr>
          <p:cNvPr id="28" name="TextBox 27">
            <a:extLst>
              <a:ext uri="{FF2B5EF4-FFF2-40B4-BE49-F238E27FC236}">
                <a16:creationId xmlns:a16="http://schemas.microsoft.com/office/drawing/2014/main" id="{62997D4E-0EE0-4364-90EE-92FCD7399A86}"/>
              </a:ext>
            </a:extLst>
          </p:cNvPr>
          <p:cNvSpPr txBox="1"/>
          <p:nvPr/>
        </p:nvSpPr>
        <p:spPr>
          <a:xfrm>
            <a:off x="7662892" y="2909142"/>
            <a:ext cx="2177703" cy="1077218"/>
          </a:xfrm>
          <a:prstGeom prst="rect">
            <a:avLst/>
          </a:prstGeom>
          <a:solidFill>
            <a:schemeClr val="bg1">
              <a:alpha val="50000"/>
            </a:schemeClr>
          </a:solidFill>
        </p:spPr>
        <p:txBody>
          <a:bodyPr wrap="square" rtlCol="0">
            <a:spAutoFit/>
          </a:bodyPr>
          <a:lstStyle/>
          <a:p>
            <a:pPr algn="ctr"/>
            <a:r>
              <a:rPr lang="en-US" sz="1600"/>
              <a:t>Amey Wadekar</a:t>
            </a:r>
          </a:p>
          <a:p>
            <a:pPr algn="ctr"/>
            <a:r>
              <a:rPr lang="en-US" sz="1600" b="1"/>
              <a:t>VP BRAND MANAGEMENT</a:t>
            </a:r>
          </a:p>
          <a:p>
            <a:pPr algn="ctr"/>
            <a:r>
              <a:rPr lang="en-US" sz="1600"/>
              <a:t>Mat. No. - 402903</a:t>
            </a:r>
          </a:p>
        </p:txBody>
      </p:sp>
      <p:sp>
        <p:nvSpPr>
          <p:cNvPr id="30" name="TextBox 29">
            <a:extLst>
              <a:ext uri="{FF2B5EF4-FFF2-40B4-BE49-F238E27FC236}">
                <a16:creationId xmlns:a16="http://schemas.microsoft.com/office/drawing/2014/main" id="{1EAC021C-187F-4683-B34E-B971A2DAED42}"/>
              </a:ext>
            </a:extLst>
          </p:cNvPr>
          <p:cNvSpPr txBox="1"/>
          <p:nvPr/>
        </p:nvSpPr>
        <p:spPr>
          <a:xfrm>
            <a:off x="500933" y="5904268"/>
            <a:ext cx="1746622" cy="830997"/>
          </a:xfrm>
          <a:prstGeom prst="rect">
            <a:avLst/>
          </a:prstGeom>
          <a:solidFill>
            <a:schemeClr val="bg1">
              <a:alpha val="50000"/>
            </a:schemeClr>
          </a:solidFill>
        </p:spPr>
        <p:txBody>
          <a:bodyPr wrap="square" rtlCol="0">
            <a:spAutoFit/>
          </a:bodyPr>
          <a:lstStyle/>
          <a:p>
            <a:pPr algn="ctr"/>
            <a:r>
              <a:rPr lang="en-US" sz="1600"/>
              <a:t>Sai Vyas</a:t>
            </a:r>
          </a:p>
          <a:p>
            <a:pPr algn="ctr"/>
            <a:r>
              <a:rPr lang="en-US" sz="1600"/>
              <a:t> </a:t>
            </a:r>
            <a:r>
              <a:rPr lang="en-US" sz="1600" b="1"/>
              <a:t>VP FINANCE</a:t>
            </a:r>
          </a:p>
          <a:p>
            <a:pPr algn="ctr"/>
            <a:r>
              <a:rPr lang="en-US" sz="1600"/>
              <a:t>Mat. No. –</a:t>
            </a:r>
            <a:r>
              <a:rPr lang="en-US" sz="1600">
                <a:solidFill>
                  <a:srgbClr val="FF0000"/>
                </a:solidFill>
              </a:rPr>
              <a:t> </a:t>
            </a:r>
            <a:r>
              <a:rPr lang="en-US" sz="1600"/>
              <a:t>402704</a:t>
            </a:r>
          </a:p>
        </p:txBody>
      </p:sp>
      <p:sp>
        <p:nvSpPr>
          <p:cNvPr id="31" name="TextBox 30">
            <a:extLst>
              <a:ext uri="{FF2B5EF4-FFF2-40B4-BE49-F238E27FC236}">
                <a16:creationId xmlns:a16="http://schemas.microsoft.com/office/drawing/2014/main" id="{B6383B20-FA9E-4E1D-8163-67E967DD2EB0}"/>
              </a:ext>
            </a:extLst>
          </p:cNvPr>
          <p:cNvSpPr txBox="1"/>
          <p:nvPr/>
        </p:nvSpPr>
        <p:spPr>
          <a:xfrm>
            <a:off x="7777294" y="5904268"/>
            <a:ext cx="2020860" cy="1077218"/>
          </a:xfrm>
          <a:prstGeom prst="rect">
            <a:avLst/>
          </a:prstGeom>
          <a:solidFill>
            <a:schemeClr val="bg1">
              <a:alpha val="50000"/>
            </a:schemeClr>
          </a:solidFill>
        </p:spPr>
        <p:txBody>
          <a:bodyPr wrap="square" rtlCol="0">
            <a:spAutoFit/>
          </a:bodyPr>
          <a:lstStyle/>
          <a:p>
            <a:pPr algn="ctr"/>
            <a:r>
              <a:rPr lang="en-US" sz="1600"/>
              <a:t>Shreyas P.</a:t>
            </a:r>
          </a:p>
          <a:p>
            <a:pPr algn="ctr"/>
            <a:r>
              <a:rPr lang="en-US" sz="1600" b="1"/>
              <a:t>VP SALES MANAGEMENT</a:t>
            </a:r>
          </a:p>
          <a:p>
            <a:pPr algn="ctr"/>
            <a:r>
              <a:rPr lang="en-US" sz="1600"/>
              <a:t>Mat. No. – 406174</a:t>
            </a:r>
          </a:p>
        </p:txBody>
      </p:sp>
      <p:sp>
        <p:nvSpPr>
          <p:cNvPr id="32" name="TextBox 31">
            <a:extLst>
              <a:ext uri="{FF2B5EF4-FFF2-40B4-BE49-F238E27FC236}">
                <a16:creationId xmlns:a16="http://schemas.microsoft.com/office/drawing/2014/main" id="{7862B1C8-AF17-41DE-B6A3-2AC125FB9038}"/>
              </a:ext>
            </a:extLst>
          </p:cNvPr>
          <p:cNvSpPr txBox="1"/>
          <p:nvPr/>
        </p:nvSpPr>
        <p:spPr>
          <a:xfrm>
            <a:off x="3091542" y="5904269"/>
            <a:ext cx="1746622" cy="1077218"/>
          </a:xfrm>
          <a:prstGeom prst="rect">
            <a:avLst/>
          </a:prstGeom>
          <a:solidFill>
            <a:schemeClr val="bg1">
              <a:alpha val="50000"/>
            </a:schemeClr>
          </a:solidFill>
        </p:spPr>
        <p:txBody>
          <a:bodyPr wrap="square" rtlCol="0">
            <a:spAutoFit/>
          </a:bodyPr>
          <a:lstStyle/>
          <a:p>
            <a:pPr algn="ctr"/>
            <a:r>
              <a:rPr lang="en-US" sz="1600"/>
              <a:t>Gaurav K.</a:t>
            </a:r>
          </a:p>
          <a:p>
            <a:pPr algn="ctr"/>
            <a:r>
              <a:rPr lang="en-US" sz="1600" b="1"/>
              <a:t>VP BUSINESS </a:t>
            </a:r>
            <a:br>
              <a:rPr lang="en-US" sz="1600" b="1"/>
            </a:br>
            <a:r>
              <a:rPr lang="en-US" sz="1600" b="1"/>
              <a:t>ANALYTICS</a:t>
            </a:r>
          </a:p>
          <a:p>
            <a:pPr algn="ctr"/>
            <a:r>
              <a:rPr lang="en-US" sz="1600"/>
              <a:t>Mat. No. – 402742</a:t>
            </a:r>
          </a:p>
        </p:txBody>
      </p:sp>
      <p:sp>
        <p:nvSpPr>
          <p:cNvPr id="33" name="TextBox 32">
            <a:extLst>
              <a:ext uri="{FF2B5EF4-FFF2-40B4-BE49-F238E27FC236}">
                <a16:creationId xmlns:a16="http://schemas.microsoft.com/office/drawing/2014/main" id="{6ADC9F01-A00E-4C08-A1F3-2B726ABE9A3B}"/>
              </a:ext>
            </a:extLst>
          </p:cNvPr>
          <p:cNvSpPr txBox="1"/>
          <p:nvPr/>
        </p:nvSpPr>
        <p:spPr>
          <a:xfrm>
            <a:off x="5556045" y="5926397"/>
            <a:ext cx="1687974" cy="1077218"/>
          </a:xfrm>
          <a:prstGeom prst="rect">
            <a:avLst/>
          </a:prstGeom>
          <a:solidFill>
            <a:schemeClr val="bg1">
              <a:alpha val="50000"/>
            </a:schemeClr>
          </a:solidFill>
        </p:spPr>
        <p:txBody>
          <a:bodyPr wrap="square" rtlCol="0">
            <a:spAutoFit/>
          </a:bodyPr>
          <a:lstStyle/>
          <a:p>
            <a:pPr algn="ctr"/>
            <a:r>
              <a:rPr lang="en-US" sz="1600"/>
              <a:t>Omkar P.</a:t>
            </a:r>
          </a:p>
          <a:p>
            <a:pPr algn="ctr"/>
            <a:r>
              <a:rPr lang="en-US" sz="1600" b="1"/>
              <a:t>VP BUSINESS </a:t>
            </a:r>
            <a:br>
              <a:rPr lang="en-US" sz="1600" b="1"/>
            </a:br>
            <a:r>
              <a:rPr lang="en-US" sz="1600" b="1"/>
              <a:t>ANALYTICS</a:t>
            </a:r>
          </a:p>
          <a:p>
            <a:pPr algn="ctr"/>
            <a:r>
              <a:rPr lang="en-US" sz="1600"/>
              <a:t>Mat. No. - 403952</a:t>
            </a:r>
          </a:p>
        </p:txBody>
      </p:sp>
      <p:sp>
        <p:nvSpPr>
          <p:cNvPr id="34" name="TextBox 33">
            <a:extLst>
              <a:ext uri="{FF2B5EF4-FFF2-40B4-BE49-F238E27FC236}">
                <a16:creationId xmlns:a16="http://schemas.microsoft.com/office/drawing/2014/main" id="{C142E92B-8E7C-4C6F-8DF8-DD2342C88589}"/>
              </a:ext>
            </a:extLst>
          </p:cNvPr>
          <p:cNvSpPr txBox="1"/>
          <p:nvPr/>
        </p:nvSpPr>
        <p:spPr>
          <a:xfrm>
            <a:off x="51071" y="2937450"/>
            <a:ext cx="2622422" cy="1077218"/>
          </a:xfrm>
          <a:prstGeom prst="rect">
            <a:avLst/>
          </a:prstGeom>
          <a:solidFill>
            <a:schemeClr val="bg1"/>
          </a:solidFill>
        </p:spPr>
        <p:txBody>
          <a:bodyPr wrap="square" rtlCol="0">
            <a:spAutoFit/>
          </a:bodyPr>
          <a:lstStyle/>
          <a:p>
            <a:pPr algn="ctr"/>
            <a:r>
              <a:rPr lang="en-US" sz="1600"/>
              <a:t>Bhakti Khopade</a:t>
            </a:r>
          </a:p>
          <a:p>
            <a:pPr algn="ctr"/>
            <a:r>
              <a:rPr lang="en-US" sz="1600" b="1"/>
              <a:t>PRESIDENT OVERALL LEADERSHIP</a:t>
            </a:r>
          </a:p>
          <a:p>
            <a:pPr algn="ctr"/>
            <a:r>
              <a:rPr lang="en-US" sz="1600"/>
              <a:t>Mat. No. 404218</a:t>
            </a:r>
          </a:p>
        </p:txBody>
      </p:sp>
      <p:sp>
        <p:nvSpPr>
          <p:cNvPr id="35" name="TextBox 34">
            <a:extLst>
              <a:ext uri="{FF2B5EF4-FFF2-40B4-BE49-F238E27FC236}">
                <a16:creationId xmlns:a16="http://schemas.microsoft.com/office/drawing/2014/main" id="{D6AEA1C8-47DB-439B-8DDB-3803ED433001}"/>
              </a:ext>
            </a:extLst>
          </p:cNvPr>
          <p:cNvSpPr txBox="1"/>
          <p:nvPr/>
        </p:nvSpPr>
        <p:spPr>
          <a:xfrm>
            <a:off x="2729063" y="2937450"/>
            <a:ext cx="2622422" cy="1077218"/>
          </a:xfrm>
          <a:prstGeom prst="rect">
            <a:avLst/>
          </a:prstGeom>
          <a:solidFill>
            <a:schemeClr val="bg1"/>
          </a:solidFill>
        </p:spPr>
        <p:txBody>
          <a:bodyPr wrap="square" rtlCol="0">
            <a:spAutoFit/>
          </a:bodyPr>
          <a:lstStyle/>
          <a:p>
            <a:pPr algn="ctr"/>
            <a:r>
              <a:rPr lang="en-US" sz="1600"/>
              <a:t>Amruta Taksale</a:t>
            </a:r>
          </a:p>
          <a:p>
            <a:pPr algn="ctr"/>
            <a:r>
              <a:rPr lang="en-US" sz="1600" b="1"/>
              <a:t>VP BRAND </a:t>
            </a:r>
          </a:p>
          <a:p>
            <a:pPr algn="ctr"/>
            <a:r>
              <a:rPr lang="en-US" sz="1600" b="1"/>
              <a:t>MANAGEMENT</a:t>
            </a:r>
          </a:p>
          <a:p>
            <a:pPr algn="ctr"/>
            <a:r>
              <a:rPr lang="en-US" sz="1600"/>
              <a:t>Mat. No. 403155</a:t>
            </a:r>
          </a:p>
        </p:txBody>
      </p:sp>
    </p:spTree>
    <p:extLst>
      <p:ext uri="{BB962C8B-B14F-4D97-AF65-F5344CB8AC3E}">
        <p14:creationId xmlns:p14="http://schemas.microsoft.com/office/powerpoint/2010/main" val="4042068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2690B86-D44D-4AAF-8AA5-DD24B8690581}"/>
              </a:ext>
            </a:extLst>
          </p:cNvPr>
          <p:cNvSpPr>
            <a:spLocks noGrp="1"/>
          </p:cNvSpPr>
          <p:nvPr>
            <p:ph type="ftr" sz="quarter" idx="11"/>
          </p:nvPr>
        </p:nvSpPr>
        <p:spPr/>
        <p:txBody>
          <a:bodyPr/>
          <a:lstStyle/>
          <a:p>
            <a:r>
              <a:rPr lang="en-US"/>
              <a:t>© </a:t>
            </a:r>
            <a:r>
              <a:rPr lang="en-US" err="1"/>
              <a:t>Akshay.P</a:t>
            </a:r>
            <a:r>
              <a:rPr lang="en-US"/>
              <a:t>, </a:t>
            </a:r>
            <a:r>
              <a:rPr lang="en-US" err="1"/>
              <a:t>Amey.W</a:t>
            </a:r>
            <a:r>
              <a:rPr lang="en-US"/>
              <a:t>, </a:t>
            </a:r>
            <a:r>
              <a:rPr lang="en-US" err="1"/>
              <a:t>Amruta.T</a:t>
            </a:r>
            <a:r>
              <a:rPr lang="en-US"/>
              <a:t>, </a:t>
            </a:r>
            <a:r>
              <a:rPr lang="en-US" err="1"/>
              <a:t>Bhakti.K</a:t>
            </a:r>
            <a:r>
              <a:rPr lang="en-US"/>
              <a:t>, </a:t>
            </a:r>
            <a:r>
              <a:rPr lang="en-US" err="1"/>
              <a:t>Gaurav.K</a:t>
            </a:r>
            <a:r>
              <a:rPr lang="en-US"/>
              <a:t>, </a:t>
            </a:r>
            <a:r>
              <a:rPr lang="en-US" err="1"/>
              <a:t>Omkar.P</a:t>
            </a:r>
            <a:r>
              <a:rPr lang="en-US"/>
              <a:t>, </a:t>
            </a:r>
            <a:r>
              <a:rPr lang="en-US" err="1"/>
              <a:t>Shreyas.P</a:t>
            </a:r>
            <a:r>
              <a:rPr lang="en-US"/>
              <a:t>, Vyas </a:t>
            </a:r>
          </a:p>
        </p:txBody>
      </p:sp>
      <p:sp>
        <p:nvSpPr>
          <p:cNvPr id="14" name="Slide Number Placeholder 4">
            <a:extLst>
              <a:ext uri="{FF2B5EF4-FFF2-40B4-BE49-F238E27FC236}">
                <a16:creationId xmlns:a16="http://schemas.microsoft.com/office/drawing/2014/main" id="{EF8300B8-98CA-4766-9F7B-EE6F9E067203}"/>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70</a:t>
            </a:fld>
            <a:endParaRPr lang="en-US"/>
          </a:p>
        </p:txBody>
      </p:sp>
      <p:sp>
        <p:nvSpPr>
          <p:cNvPr id="16" name="TextBox 15">
            <a:extLst>
              <a:ext uri="{FF2B5EF4-FFF2-40B4-BE49-F238E27FC236}">
                <a16:creationId xmlns:a16="http://schemas.microsoft.com/office/drawing/2014/main" id="{BB8EE8DB-CD2B-4D6C-927B-FC7442DCD16C}"/>
              </a:ext>
            </a:extLst>
          </p:cNvPr>
          <p:cNvSpPr txBox="1"/>
          <p:nvPr/>
        </p:nvSpPr>
        <p:spPr>
          <a:xfrm>
            <a:off x="243841" y="329636"/>
            <a:ext cx="8911542" cy="707886"/>
          </a:xfrm>
          <a:prstGeom prst="rect">
            <a:avLst/>
          </a:prstGeom>
          <a:noFill/>
        </p:spPr>
        <p:txBody>
          <a:bodyPr wrap="none" rtlCol="0">
            <a:spAutoFit/>
          </a:bodyPr>
          <a:lstStyle/>
          <a:p>
            <a:r>
              <a:rPr lang="en-IN" sz="4000" b="1">
                <a:solidFill>
                  <a:schemeClr val="bg1"/>
                </a:solidFill>
                <a:highlight>
                  <a:srgbClr val="000000"/>
                </a:highlight>
              </a:rPr>
              <a:t>ACE Reborn| Effective Perceived Strategy</a:t>
            </a:r>
          </a:p>
        </p:txBody>
      </p:sp>
      <p:graphicFrame>
        <p:nvGraphicFramePr>
          <p:cNvPr id="6" name="Diagram 5">
            <a:extLst>
              <a:ext uri="{FF2B5EF4-FFF2-40B4-BE49-F238E27FC236}">
                <a16:creationId xmlns:a16="http://schemas.microsoft.com/office/drawing/2014/main" id="{ACE98A8C-B86E-44A0-9A9C-6E07C614BE5F}"/>
              </a:ext>
            </a:extLst>
          </p:cNvPr>
          <p:cNvGraphicFramePr/>
          <p:nvPr>
            <p:extLst>
              <p:ext uri="{D42A27DB-BD31-4B8C-83A1-F6EECF244321}">
                <p14:modId xmlns:p14="http://schemas.microsoft.com/office/powerpoint/2010/main" val="1404576798"/>
              </p:ext>
            </p:extLst>
          </p:nvPr>
        </p:nvGraphicFramePr>
        <p:xfrm>
          <a:off x="243841" y="1321226"/>
          <a:ext cx="5631899" cy="3178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Group 20">
            <a:extLst>
              <a:ext uri="{FF2B5EF4-FFF2-40B4-BE49-F238E27FC236}">
                <a16:creationId xmlns:a16="http://schemas.microsoft.com/office/drawing/2014/main" id="{F7377637-1F14-43DB-B2C8-6AA1D12BC1E0}"/>
              </a:ext>
            </a:extLst>
          </p:cNvPr>
          <p:cNvGrpSpPr/>
          <p:nvPr/>
        </p:nvGrpSpPr>
        <p:grpSpPr>
          <a:xfrm>
            <a:off x="3059790" y="4708835"/>
            <a:ext cx="7330440" cy="2676693"/>
            <a:chOff x="2000061" y="4662585"/>
            <a:chExt cx="7330440" cy="2676693"/>
          </a:xfrm>
        </p:grpSpPr>
        <p:sp>
          <p:nvSpPr>
            <p:cNvPr id="13" name="Rectangle 12">
              <a:extLst>
                <a:ext uri="{FF2B5EF4-FFF2-40B4-BE49-F238E27FC236}">
                  <a16:creationId xmlns:a16="http://schemas.microsoft.com/office/drawing/2014/main" id="{36E6CC7B-A5BD-4F22-8950-662FBFB77C65}"/>
                </a:ext>
              </a:extLst>
            </p:cNvPr>
            <p:cNvSpPr/>
            <p:nvPr/>
          </p:nvSpPr>
          <p:spPr>
            <a:xfrm>
              <a:off x="2000061" y="4662585"/>
              <a:ext cx="7330440" cy="236930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Advice to the new management team</a:t>
              </a:r>
            </a:p>
            <a:p>
              <a:pPr algn="ctr"/>
              <a:endParaRPr lang="en-US" u="sng"/>
            </a:p>
            <a:p>
              <a:endParaRPr lang="en-US"/>
            </a:p>
            <a:p>
              <a:endParaRPr lang="en-US"/>
            </a:p>
            <a:p>
              <a:endParaRPr lang="en-US"/>
            </a:p>
            <a:p>
              <a:endParaRPr lang="en-US"/>
            </a:p>
            <a:p>
              <a:endParaRPr lang="en-US"/>
            </a:p>
          </p:txBody>
        </p:sp>
        <p:sp>
          <p:nvSpPr>
            <p:cNvPr id="18" name="TextBox 17">
              <a:extLst>
                <a:ext uri="{FF2B5EF4-FFF2-40B4-BE49-F238E27FC236}">
                  <a16:creationId xmlns:a16="http://schemas.microsoft.com/office/drawing/2014/main" id="{A0A1AC88-1B0A-4A7C-8273-8D082CCE318D}"/>
                </a:ext>
              </a:extLst>
            </p:cNvPr>
            <p:cNvSpPr txBox="1"/>
            <p:nvPr/>
          </p:nvSpPr>
          <p:spPr>
            <a:xfrm>
              <a:off x="2106741" y="5307953"/>
              <a:ext cx="7117080"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Critically study the competitor strategies which will aid to gain competitive advantage.</a:t>
              </a:r>
            </a:p>
            <a:p>
              <a:pPr marL="285750" indent="-285750">
                <a:buFont typeface="Arial" panose="020B0604020202020204" pitchFamily="34" charset="0"/>
                <a:buChar char="•"/>
              </a:pPr>
              <a:r>
                <a:rPr lang="en-US">
                  <a:solidFill>
                    <a:schemeClr val="bg1"/>
                  </a:solidFill>
                </a:rPr>
                <a:t>Perform SWOT analysis at regular intervals for the overall development of the company.</a:t>
              </a:r>
            </a:p>
            <a:p>
              <a:pPr marL="285750" indent="-285750">
                <a:buFont typeface="Arial" panose="020B0604020202020204" pitchFamily="34" charset="0"/>
                <a:buChar char="•"/>
              </a:pPr>
              <a:r>
                <a:rPr lang="en-US">
                  <a:solidFill>
                    <a:schemeClr val="bg1"/>
                  </a:solidFill>
                </a:rPr>
                <a:t>Revise products according to the changing customer preferences and follow the changing technology trajectory to attract more customers.</a:t>
              </a:r>
            </a:p>
            <a:p>
              <a:r>
                <a:rPr lang="en-US">
                  <a:solidFill>
                    <a:schemeClr val="bg1"/>
                  </a:solidFill>
                </a:rPr>
                <a:t> </a:t>
              </a:r>
            </a:p>
          </p:txBody>
        </p:sp>
      </p:grpSp>
    </p:spTree>
    <p:extLst>
      <p:ext uri="{BB962C8B-B14F-4D97-AF65-F5344CB8AC3E}">
        <p14:creationId xmlns:p14="http://schemas.microsoft.com/office/powerpoint/2010/main" val="2961874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E699-9B7C-40EA-B530-9D4829CEFA7D}"/>
              </a:ext>
            </a:extLst>
          </p:cNvPr>
          <p:cNvSpPr>
            <a:spLocks noGrp="1"/>
          </p:cNvSpPr>
          <p:nvPr>
            <p:ph type="title"/>
          </p:nvPr>
        </p:nvSpPr>
        <p:spPr>
          <a:xfrm>
            <a:off x="4347761" y="4178284"/>
            <a:ext cx="1993116" cy="1125235"/>
          </a:xfrm>
          <a:solidFill>
            <a:schemeClr val="tx1"/>
          </a:solidFill>
        </p:spPr>
        <p:txBody>
          <a:bodyPr>
            <a:noAutofit/>
          </a:bodyPr>
          <a:lstStyle/>
          <a:p>
            <a:r>
              <a:rPr lang="en-US" sz="7200">
                <a:solidFill>
                  <a:schemeClr val="bg1"/>
                </a:solidFill>
              </a:rPr>
              <a:t>Q&amp;A</a:t>
            </a:r>
          </a:p>
        </p:txBody>
      </p:sp>
      <p:sp>
        <p:nvSpPr>
          <p:cNvPr id="4" name="Footer Placeholder 3">
            <a:extLst>
              <a:ext uri="{FF2B5EF4-FFF2-40B4-BE49-F238E27FC236}">
                <a16:creationId xmlns:a16="http://schemas.microsoft.com/office/drawing/2014/main" id="{AA1431A3-8061-47B9-AE80-01D763DE7BEE}"/>
              </a:ext>
            </a:extLst>
          </p:cNvPr>
          <p:cNvSpPr>
            <a:spLocks noGrp="1"/>
          </p:cNvSpPr>
          <p:nvPr>
            <p:ph type="ftr" sz="quarter" idx="11"/>
          </p:nvPr>
        </p:nvSpPr>
        <p:spPr/>
        <p:txBody>
          <a:bodyPr/>
          <a:lstStyle/>
          <a:p>
            <a:r>
              <a:rPr lang="en-US"/>
              <a:t>© Akshay.P, Amey.W, Amruta.T, Bhakti.K, Gaurav.K, Omkar.P, Shreyas.P, Vyas </a:t>
            </a:r>
          </a:p>
        </p:txBody>
      </p:sp>
      <p:sp>
        <p:nvSpPr>
          <p:cNvPr id="6" name="Slide Number Placeholder 4">
            <a:extLst>
              <a:ext uri="{FF2B5EF4-FFF2-40B4-BE49-F238E27FC236}">
                <a16:creationId xmlns:a16="http://schemas.microsoft.com/office/drawing/2014/main" id="{41F3012B-63C1-4EB8-A4B5-F46D684F0A2C}"/>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71</a:t>
            </a:fld>
            <a:endParaRPr lang="en-US"/>
          </a:p>
        </p:txBody>
      </p:sp>
      <p:sp>
        <p:nvSpPr>
          <p:cNvPr id="3" name="TextBox 2">
            <a:extLst>
              <a:ext uri="{FF2B5EF4-FFF2-40B4-BE49-F238E27FC236}">
                <a16:creationId xmlns:a16="http://schemas.microsoft.com/office/drawing/2014/main" id="{FC5D9371-5484-4328-9970-437B07327E69}"/>
              </a:ext>
            </a:extLst>
          </p:cNvPr>
          <p:cNvSpPr txBox="1"/>
          <p:nvPr/>
        </p:nvSpPr>
        <p:spPr>
          <a:xfrm>
            <a:off x="3478792" y="1936230"/>
            <a:ext cx="5014997" cy="1631216"/>
          </a:xfrm>
          <a:prstGeom prst="rect">
            <a:avLst/>
          </a:prstGeom>
          <a:noFill/>
        </p:spPr>
        <p:txBody>
          <a:bodyPr wrap="square" rtlCol="0">
            <a:spAutoFit/>
          </a:bodyPr>
          <a:lstStyle/>
          <a:p>
            <a:r>
              <a:rPr lang="en-US" sz="5000"/>
              <a:t>Thank you for your attention!</a:t>
            </a:r>
          </a:p>
        </p:txBody>
      </p:sp>
    </p:spTree>
    <p:extLst>
      <p:ext uri="{BB962C8B-B14F-4D97-AF65-F5344CB8AC3E}">
        <p14:creationId xmlns:p14="http://schemas.microsoft.com/office/powerpoint/2010/main" val="395080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8637"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6182" y="699225"/>
            <a:ext cx="989245" cy="934280"/>
            <a:chOff x="5307830" y="325570"/>
            <a:chExt cx="1128382" cy="847206"/>
          </a:xfrm>
        </p:grpSpPr>
        <p:sp>
          <p:nvSpPr>
            <p:cNvPr id="29"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DDF1FFC-6304-42CC-9B3F-2E03EF36AB1E}"/>
              </a:ext>
            </a:extLst>
          </p:cNvPr>
          <p:cNvSpPr>
            <a:spLocks noGrp="1"/>
          </p:cNvSpPr>
          <p:nvPr>
            <p:ph type="title"/>
          </p:nvPr>
        </p:nvSpPr>
        <p:spPr>
          <a:xfrm>
            <a:off x="243984" y="1684471"/>
            <a:ext cx="5295475" cy="1784979"/>
          </a:xfrm>
        </p:spPr>
        <p:txBody>
          <a:bodyPr anchor="b">
            <a:normAutofit/>
          </a:bodyPr>
          <a:lstStyle/>
          <a:p>
            <a:r>
              <a:rPr lang="en-IN" sz="4000" b="1">
                <a:solidFill>
                  <a:schemeClr val="bg1"/>
                </a:solidFill>
                <a:effectLst>
                  <a:outerShdw blurRad="38100" dist="38100" dir="2700000" algn="tl">
                    <a:srgbClr val="000000">
                      <a:alpha val="43137"/>
                    </a:srgbClr>
                  </a:outerShdw>
                </a:effectLst>
                <a:highlight>
                  <a:srgbClr val="000000"/>
                </a:highlight>
                <a:latin typeface="+mn-lt"/>
              </a:rPr>
              <a:t>Analysis of Market Segments</a:t>
            </a:r>
            <a:br>
              <a:rPr lang="en-IN" sz="4000"/>
            </a:br>
            <a:endParaRPr lang="en-IN" sz="4000"/>
          </a:p>
        </p:txBody>
      </p:sp>
      <p:sp>
        <p:nvSpPr>
          <p:cNvPr id="32" name="Freeform: Shape 31">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631" y="2353558"/>
            <a:ext cx="4243543" cy="473141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useBgFill="1">
        <p:nvSpPr>
          <p:cNvPr id="34" name="Freeform: Shape 33">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1786" y="465115"/>
            <a:ext cx="2496165" cy="2783142"/>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8" name="Picture 7" descr="A picture containing drawing, airplane&#10;&#10;Description automatically generated">
            <a:hlinkClick r:id="" action="ppaction://noaction"/>
            <a:extLst>
              <a:ext uri="{FF2B5EF4-FFF2-40B4-BE49-F238E27FC236}">
                <a16:creationId xmlns:a16="http://schemas.microsoft.com/office/drawing/2014/main" id="{AC887DF0-B238-4039-BC48-36D0F04E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374" y="1140820"/>
            <a:ext cx="1493860" cy="1564251"/>
          </a:xfrm>
          <a:prstGeom prst="rect">
            <a:avLst/>
          </a:prstGeom>
        </p:spPr>
      </p:pic>
      <p:sp useBgFill="1">
        <p:nvSpPr>
          <p:cNvPr id="36" name="Freeform: Shape 35">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729" y="4952238"/>
            <a:ext cx="1815872" cy="20246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7" name="Picture 6" descr="A picture containing drawing&#10;&#10;Description automatically generated">
            <a:hlinkClick r:id="" action="ppaction://noaction"/>
            <a:extLst>
              <a:ext uri="{FF2B5EF4-FFF2-40B4-BE49-F238E27FC236}">
                <a16:creationId xmlns:a16="http://schemas.microsoft.com/office/drawing/2014/main" id="{A5304C44-93CA-4610-B41C-6D06EDD4A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41" y="5329415"/>
            <a:ext cx="1117849" cy="1270282"/>
          </a:xfrm>
          <a:prstGeom prst="rect">
            <a:avLst/>
          </a:prstGeom>
        </p:spPr>
      </p:pic>
      <p:pic>
        <p:nvPicPr>
          <p:cNvPr id="6" name="Picture 5" descr="A picture containing drawing&#10;&#10;Description automatically generated">
            <a:hlinkClick r:id="" action="ppaction://noaction"/>
            <a:extLst>
              <a:ext uri="{FF2B5EF4-FFF2-40B4-BE49-F238E27FC236}">
                <a16:creationId xmlns:a16="http://schemas.microsoft.com/office/drawing/2014/main" id="{5BE94CA2-ECAB-46E8-B5CD-7CC4C8A0A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398" y="3600132"/>
            <a:ext cx="2598009" cy="2518070"/>
          </a:xfrm>
          <a:prstGeom prst="rect">
            <a:avLst/>
          </a:prstGeom>
        </p:spPr>
      </p:pic>
      <p:sp>
        <p:nvSpPr>
          <p:cNvPr id="16" name="Footer Placeholder 3">
            <a:extLst>
              <a:ext uri="{FF2B5EF4-FFF2-40B4-BE49-F238E27FC236}">
                <a16:creationId xmlns:a16="http://schemas.microsoft.com/office/drawing/2014/main" id="{4EC5FC6C-B7A9-4C84-9C99-2BC377A5FFD0}"/>
              </a:ext>
            </a:extLst>
          </p:cNvPr>
          <p:cNvSpPr>
            <a:spLocks noGrp="1"/>
          </p:cNvSpPr>
          <p:nvPr>
            <p:ph type="ftr" sz="quarter" idx="11"/>
          </p:nvPr>
        </p:nvSpPr>
        <p:spPr>
          <a:xfrm>
            <a:off x="0" y="7233214"/>
            <a:ext cx="4572000" cy="329636"/>
          </a:xfrm>
        </p:spPr>
        <p:txBody>
          <a:bodyPr/>
          <a:lstStyle/>
          <a:p>
            <a:r>
              <a:rPr lang="en-US"/>
              <a:t>© Akshay.P, Amey.W, Amruta.T, Bhakti.K, Gaurav.K, Omkar.P, Shreyas.P, Vyas </a:t>
            </a:r>
          </a:p>
        </p:txBody>
      </p:sp>
      <p:sp>
        <p:nvSpPr>
          <p:cNvPr id="4" name="Rectangle 3">
            <a:extLst>
              <a:ext uri="{FF2B5EF4-FFF2-40B4-BE49-F238E27FC236}">
                <a16:creationId xmlns:a16="http://schemas.microsoft.com/office/drawing/2014/main" id="{258B31BA-30CB-4E7B-AA02-D539DC6C3661}"/>
              </a:ext>
            </a:extLst>
          </p:cNvPr>
          <p:cNvSpPr/>
          <p:nvPr/>
        </p:nvSpPr>
        <p:spPr>
          <a:xfrm>
            <a:off x="304955" y="3050449"/>
            <a:ext cx="3966334" cy="32468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1F7725EE-A664-4DF3-B4FF-D13C0D66B1E7}"/>
              </a:ext>
            </a:extLst>
          </p:cNvPr>
          <p:cNvSpPr>
            <a:spLocks noGrp="1"/>
          </p:cNvSpPr>
          <p:nvPr>
            <p:ph idx="1"/>
          </p:nvPr>
        </p:nvSpPr>
        <p:spPr>
          <a:xfrm>
            <a:off x="423035" y="3202467"/>
            <a:ext cx="4189620" cy="3370347"/>
          </a:xfrm>
        </p:spPr>
        <p:txBody>
          <a:bodyPr>
            <a:normAutofit/>
          </a:bodyPr>
          <a:lstStyle/>
          <a:p>
            <a:pPr marL="0" indent="0">
              <a:buNone/>
            </a:pPr>
            <a:r>
              <a:rPr lang="en-US" sz="2000">
                <a:solidFill>
                  <a:schemeClr val="bg1"/>
                </a:solidFill>
              </a:rPr>
              <a:t>Our Customer Segments were :</a:t>
            </a:r>
          </a:p>
          <a:p>
            <a:pPr marL="0" indent="0">
              <a:buNone/>
            </a:pPr>
            <a:r>
              <a:rPr lang="en-US" sz="2000">
                <a:solidFill>
                  <a:schemeClr val="bg1"/>
                </a:solidFill>
              </a:rPr>
              <a:t>1) Mercedes </a:t>
            </a:r>
          </a:p>
          <a:p>
            <a:pPr marL="0" indent="0">
              <a:buNone/>
            </a:pPr>
            <a:r>
              <a:rPr lang="en-US" sz="2000">
                <a:solidFill>
                  <a:schemeClr val="bg1"/>
                </a:solidFill>
              </a:rPr>
              <a:t>2) Workhorse</a:t>
            </a:r>
          </a:p>
          <a:p>
            <a:pPr marL="0" indent="0">
              <a:buNone/>
            </a:pPr>
            <a:r>
              <a:rPr lang="en-US" sz="2000">
                <a:solidFill>
                  <a:schemeClr val="bg1"/>
                </a:solidFill>
              </a:rPr>
              <a:t>3) Travelers</a:t>
            </a:r>
          </a:p>
          <a:p>
            <a:pPr marL="0" indent="0">
              <a:buNone/>
            </a:pPr>
            <a:r>
              <a:rPr lang="en-IN" sz="2000">
                <a:solidFill>
                  <a:schemeClr val="bg1"/>
                </a:solidFill>
              </a:rPr>
              <a:t>First and foremost step to start with was to identify the needs of our segments and map them into our products.</a:t>
            </a:r>
          </a:p>
        </p:txBody>
      </p:sp>
      <p:sp>
        <p:nvSpPr>
          <p:cNvPr id="20" name="Slide Number Placeholder 4">
            <a:extLst>
              <a:ext uri="{FF2B5EF4-FFF2-40B4-BE49-F238E27FC236}">
                <a16:creationId xmlns:a16="http://schemas.microsoft.com/office/drawing/2014/main" id="{540FC69C-B6B1-4BC0-B564-4C9957898251}"/>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8</a:t>
            </a:fld>
            <a:endParaRPr lang="en-US"/>
          </a:p>
        </p:txBody>
      </p:sp>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6F70C4EE-340D-425D-A6EA-4373D09D0DA7}"/>
                  </a:ext>
                </a:extLst>
              </p:cNvPr>
              <p:cNvGraphicFramePr>
                <a:graphicFrameLocks noChangeAspect="1"/>
              </p:cNvGraphicFramePr>
              <p:nvPr>
                <p:extLst>
                  <p:ext uri="{D42A27DB-BD31-4B8C-83A1-F6EECF244321}">
                    <p14:modId xmlns:p14="http://schemas.microsoft.com/office/powerpoint/2010/main" val="1774754168"/>
                  </p:ext>
                </p:extLst>
              </p:nvPr>
            </p:nvGraphicFramePr>
            <p:xfrm flipH="1">
              <a:off x="8940187" y="6767664"/>
              <a:ext cx="172600" cy="122125"/>
            </p:xfrm>
            <a:graphic>
              <a:graphicData uri="http://schemas.microsoft.com/office/powerpoint/2016/slidezoom">
                <pslz:sldZm>
                  <pslz:sldZmObj sldId="354" cId="4060677424">
                    <pslz:zmPr id="{9F6C8223-83DF-40D7-A7AF-29B6E6A8BD14}" returnToParent="0" transitionDur="1000">
                      <p166:blipFill xmlns:p166="http://schemas.microsoft.com/office/powerpoint/2016/6/main">
                        <a:blip r:embed="rId5"/>
                        <a:stretch>
                          <a:fillRect/>
                        </a:stretch>
                      </p166:blipFill>
                      <p166:spPr xmlns:p166="http://schemas.microsoft.com/office/powerpoint/2016/6/main">
                        <a:xfrm flipH="1">
                          <a:off x="0" y="0"/>
                          <a:ext cx="172600" cy="122125"/>
                        </a:xfrm>
                        <a:prstGeom prst="rect">
                          <a:avLst/>
                        </a:prstGeom>
                        <a:ln w="3175">
                          <a:solidFill>
                            <a:prstClr val="ltGray"/>
                          </a:solidFill>
                        </a:ln>
                      </p166:spPr>
                    </pslz:zmPr>
                  </pslz:sldZmObj>
                </pslz:sldZm>
              </a:graphicData>
            </a:graphic>
          </p:graphicFrame>
        </mc:Choice>
        <mc:Fallback>
          <p:pic>
            <p:nvPicPr>
              <p:cNvPr id="13" name="Slide Zoom 12">
                <a:hlinkClick r:id="rId6" action="ppaction://hlinksldjump"/>
                <a:extLst>
                  <a:ext uri="{FF2B5EF4-FFF2-40B4-BE49-F238E27FC236}">
                    <a16:creationId xmlns:a16="http://schemas.microsoft.com/office/drawing/2014/main" id="{6F70C4EE-340D-425D-A6EA-4373D09D0DA7}"/>
                  </a:ext>
                </a:extLst>
              </p:cNvPr>
              <p:cNvPicPr>
                <a:picLocks noGrp="1" noRot="1" noChangeAspect="1" noMove="1" noResize="1" noEditPoints="1" noAdjustHandles="1" noChangeArrowheads="1" noChangeShapeType="1"/>
              </p:cNvPicPr>
              <p:nvPr/>
            </p:nvPicPr>
            <p:blipFill>
              <a:blip r:embed="rId5"/>
              <a:stretch>
                <a:fillRect/>
              </a:stretch>
            </p:blipFill>
            <p:spPr>
              <a:xfrm flipH="1">
                <a:off x="8940187" y="6767664"/>
                <a:ext cx="172600" cy="1221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0A6E52D8-9F8F-4A95-BE1B-0610CEA1E189}"/>
                  </a:ext>
                </a:extLst>
              </p:cNvPr>
              <p:cNvGraphicFramePr>
                <a:graphicFrameLocks noChangeAspect="1"/>
              </p:cNvGraphicFramePr>
              <p:nvPr>
                <p:extLst>
                  <p:ext uri="{D42A27DB-BD31-4B8C-83A1-F6EECF244321}">
                    <p14:modId xmlns:p14="http://schemas.microsoft.com/office/powerpoint/2010/main" val="3273439455"/>
                  </p:ext>
                </p:extLst>
              </p:nvPr>
            </p:nvGraphicFramePr>
            <p:xfrm>
              <a:off x="5117171" y="6783007"/>
              <a:ext cx="64615" cy="45719"/>
            </p:xfrm>
            <a:graphic>
              <a:graphicData uri="http://schemas.microsoft.com/office/powerpoint/2016/slidezoom">
                <pslz:sldZm>
                  <pslz:sldZmObj sldId="355" cId="1873120063">
                    <pslz:zmPr id="{E2B44324-DA08-4FF2-942A-7EFC5D5D594B}" returnToParent="0" transitionDur="1000">
                      <p166:blipFill xmlns:p166="http://schemas.microsoft.com/office/powerpoint/2016/6/main">
                        <a:blip r:embed="rId7"/>
                        <a:stretch>
                          <a:fillRect/>
                        </a:stretch>
                      </p166:blipFill>
                      <p166:spPr xmlns:p166="http://schemas.microsoft.com/office/powerpoint/2016/6/main">
                        <a:xfrm>
                          <a:off x="0" y="0"/>
                          <a:ext cx="64615" cy="45719"/>
                        </a:xfrm>
                        <a:prstGeom prst="rect">
                          <a:avLst/>
                        </a:prstGeom>
                        <a:ln w="3175">
                          <a:solidFill>
                            <a:prstClr val="ltGray"/>
                          </a:solidFill>
                        </a:ln>
                      </p166:spPr>
                    </pslz:zmPr>
                  </pslz:sldZmObj>
                </pslz:sldZm>
              </a:graphicData>
            </a:graphic>
          </p:graphicFrame>
        </mc:Choice>
        <mc:Fallback>
          <p:pic>
            <p:nvPicPr>
              <p:cNvPr id="15" name="Slide Zoom 14">
                <a:hlinkClick r:id="rId8" action="ppaction://hlinksldjump"/>
                <a:extLst>
                  <a:ext uri="{FF2B5EF4-FFF2-40B4-BE49-F238E27FC236}">
                    <a16:creationId xmlns:a16="http://schemas.microsoft.com/office/drawing/2014/main" id="{0A6E52D8-9F8F-4A95-BE1B-0610CEA1E189}"/>
                  </a:ext>
                </a:extLst>
              </p:cNvPr>
              <p:cNvPicPr>
                <a:picLocks noGrp="1" noRot="1" noChangeAspect="1" noMove="1" noResize="1" noEditPoints="1" noAdjustHandles="1" noChangeArrowheads="1" noChangeShapeType="1"/>
              </p:cNvPicPr>
              <p:nvPr/>
            </p:nvPicPr>
            <p:blipFill>
              <a:blip r:embed="rId7"/>
              <a:stretch>
                <a:fillRect/>
              </a:stretch>
            </p:blipFill>
            <p:spPr>
              <a:xfrm>
                <a:off x="5117171" y="6783007"/>
                <a:ext cx="64615" cy="45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E38FFA5F-67F2-4D30-8A01-5055487C2A09}"/>
                  </a:ext>
                </a:extLst>
              </p:cNvPr>
              <p:cNvGraphicFramePr>
                <a:graphicFrameLocks noChangeAspect="1"/>
              </p:cNvGraphicFramePr>
              <p:nvPr>
                <p:extLst>
                  <p:ext uri="{D42A27DB-BD31-4B8C-83A1-F6EECF244321}">
                    <p14:modId xmlns:p14="http://schemas.microsoft.com/office/powerpoint/2010/main" val="4008893857"/>
                  </p:ext>
                </p:extLst>
              </p:nvPr>
            </p:nvGraphicFramePr>
            <p:xfrm flipH="1">
              <a:off x="6977192" y="3060125"/>
              <a:ext cx="67610" cy="47838"/>
            </p:xfrm>
            <a:graphic>
              <a:graphicData uri="http://schemas.microsoft.com/office/powerpoint/2016/slidezoom">
                <pslz:sldZm>
                  <pslz:sldZmObj sldId="325" cId="1335222791">
                    <pslz:zmPr id="{AEFC13A5-EF45-4C20-B6FA-CD91018DBC52}" returnToParent="0" transitionDur="1000">
                      <p166:blipFill xmlns:p166="http://schemas.microsoft.com/office/powerpoint/2016/6/main">
                        <a:blip r:embed="rId9"/>
                        <a:stretch>
                          <a:fillRect/>
                        </a:stretch>
                      </p166:blipFill>
                      <p166:spPr xmlns:p166="http://schemas.microsoft.com/office/powerpoint/2016/6/main">
                        <a:xfrm flipH="1">
                          <a:off x="0" y="0"/>
                          <a:ext cx="67610" cy="47838"/>
                        </a:xfrm>
                        <a:prstGeom prst="rect">
                          <a:avLst/>
                        </a:prstGeom>
                        <a:ln w="3175">
                          <a:solidFill>
                            <a:prstClr val="ltGray"/>
                          </a:solidFill>
                        </a:ln>
                      </p166:spPr>
                    </pslz:zmPr>
                  </pslz:sldZmObj>
                </pslz:sldZm>
              </a:graphicData>
            </a:graphic>
          </p:graphicFrame>
        </mc:Choice>
        <mc:Fallback>
          <p:pic>
            <p:nvPicPr>
              <p:cNvPr id="18" name="Slide Zoom 17">
                <a:hlinkClick r:id="rId10" action="ppaction://hlinksldjump"/>
                <a:extLst>
                  <a:ext uri="{FF2B5EF4-FFF2-40B4-BE49-F238E27FC236}">
                    <a16:creationId xmlns:a16="http://schemas.microsoft.com/office/drawing/2014/main" id="{E38FFA5F-67F2-4D30-8A01-5055487C2A09}"/>
                  </a:ext>
                </a:extLst>
              </p:cNvPr>
              <p:cNvPicPr>
                <a:picLocks noGrp="1" noRot="1" noChangeAspect="1" noMove="1" noResize="1" noEditPoints="1" noAdjustHandles="1" noChangeArrowheads="1" noChangeShapeType="1"/>
              </p:cNvPicPr>
              <p:nvPr/>
            </p:nvPicPr>
            <p:blipFill>
              <a:blip r:embed="rId9"/>
              <a:stretch>
                <a:fillRect/>
              </a:stretch>
            </p:blipFill>
            <p:spPr>
              <a:xfrm flipH="1">
                <a:off x="6977192" y="3060125"/>
                <a:ext cx="67610" cy="47838"/>
              </a:xfrm>
              <a:prstGeom prst="rect">
                <a:avLst/>
              </a:prstGeom>
              <a:ln w="3175">
                <a:solidFill>
                  <a:prstClr val="ltGray"/>
                </a:solidFill>
              </a:ln>
            </p:spPr>
          </p:pic>
        </mc:Fallback>
      </mc:AlternateContent>
    </p:spTree>
    <p:extLst>
      <p:ext uri="{BB962C8B-B14F-4D97-AF65-F5344CB8AC3E}">
        <p14:creationId xmlns:p14="http://schemas.microsoft.com/office/powerpoint/2010/main" val="260115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A71860-B49C-4F9E-9B85-C14FE5FAEDA9}"/>
              </a:ext>
            </a:extLst>
          </p:cNvPr>
          <p:cNvSpPr>
            <a:spLocks noGrp="1"/>
          </p:cNvSpPr>
          <p:nvPr>
            <p:ph type="ftr" sz="quarter" idx="11"/>
          </p:nvPr>
        </p:nvSpPr>
        <p:spPr/>
        <p:txBody>
          <a:bodyPr/>
          <a:lstStyle/>
          <a:p>
            <a:r>
              <a:rPr lang="en-US"/>
              <a:t>© Akshay.P, Amey.W, Amruta.T, Bhakti.K, Gaurav.K, Omkar.P, Shreyas.P, Vyas </a:t>
            </a:r>
          </a:p>
        </p:txBody>
      </p:sp>
      <p:pic>
        <p:nvPicPr>
          <p:cNvPr id="6" name="Ben">
            <a:hlinkClick r:id="" action="ppaction://media"/>
            <a:extLst>
              <a:ext uri="{FF2B5EF4-FFF2-40B4-BE49-F238E27FC236}">
                <a16:creationId xmlns:a16="http://schemas.microsoft.com/office/drawing/2014/main" id="{E26A275F-2DF4-4356-A81E-0FD9E82FF3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1790" t="18571" r="22828" b="23701"/>
          <a:stretch/>
        </p:blipFill>
        <p:spPr>
          <a:xfrm>
            <a:off x="632615" y="323841"/>
            <a:ext cx="2788153" cy="199481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drawing&#10;&#10;Description automatically generated">
            <a:hlinkClick r:id="rId5" action="ppaction://hlinksldjump"/>
            <a:extLst>
              <a:ext uri="{FF2B5EF4-FFF2-40B4-BE49-F238E27FC236}">
                <a16:creationId xmlns:a16="http://schemas.microsoft.com/office/drawing/2014/main" id="{259A58DA-5826-4D86-B5C4-7BE6613ABB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856" y="659720"/>
            <a:ext cx="1585909" cy="1537112"/>
          </a:xfrm>
          <a:prstGeom prst="rect">
            <a:avLst/>
          </a:prstGeom>
        </p:spPr>
      </p:pic>
      <p:pic>
        <p:nvPicPr>
          <p:cNvPr id="2" name="Picture 1">
            <a:extLst>
              <a:ext uri="{FF2B5EF4-FFF2-40B4-BE49-F238E27FC236}">
                <a16:creationId xmlns:a16="http://schemas.microsoft.com/office/drawing/2014/main" id="{D65B47FE-8D2F-447A-B19A-EBA4F6A478B5}"/>
              </a:ext>
            </a:extLst>
          </p:cNvPr>
          <p:cNvPicPr>
            <a:picLocks noChangeAspect="1"/>
          </p:cNvPicPr>
          <p:nvPr/>
        </p:nvPicPr>
        <p:blipFill>
          <a:blip r:embed="rId7"/>
          <a:stretch>
            <a:fillRect/>
          </a:stretch>
        </p:blipFill>
        <p:spPr>
          <a:xfrm>
            <a:off x="132934" y="3232957"/>
            <a:ext cx="4856793" cy="3788192"/>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E1DC10F-172B-438E-AB59-37C2CC923F17}"/>
              </a:ext>
            </a:extLst>
          </p:cNvPr>
          <p:cNvSpPr txBox="1"/>
          <p:nvPr/>
        </p:nvSpPr>
        <p:spPr>
          <a:xfrm>
            <a:off x="132934" y="2496830"/>
            <a:ext cx="4540196" cy="646331"/>
          </a:xfrm>
          <a:prstGeom prst="rect">
            <a:avLst/>
          </a:prstGeom>
          <a:noFill/>
        </p:spPr>
        <p:txBody>
          <a:bodyPr wrap="square" rtlCol="0">
            <a:spAutoFit/>
          </a:bodyPr>
          <a:lstStyle/>
          <a:p>
            <a:r>
              <a:rPr lang="en-IN" b="1"/>
              <a:t>Ben</a:t>
            </a:r>
            <a:r>
              <a:rPr lang="en-IN"/>
              <a:t>,</a:t>
            </a:r>
          </a:p>
          <a:p>
            <a:r>
              <a:rPr lang="en-IN"/>
              <a:t>(Works at </a:t>
            </a:r>
            <a:r>
              <a:rPr lang="en-IN" err="1"/>
              <a:t>DesignTech</a:t>
            </a:r>
            <a:r>
              <a:rPr lang="en-IN"/>
              <a:t> with complex apps.)</a:t>
            </a:r>
          </a:p>
        </p:txBody>
      </p:sp>
      <p:sp>
        <p:nvSpPr>
          <p:cNvPr id="12" name="Rectangle 11">
            <a:extLst>
              <a:ext uri="{FF2B5EF4-FFF2-40B4-BE49-F238E27FC236}">
                <a16:creationId xmlns:a16="http://schemas.microsoft.com/office/drawing/2014/main" id="{1422DFE5-ACBF-4450-8E37-924E0219402D}"/>
              </a:ext>
            </a:extLst>
          </p:cNvPr>
          <p:cNvSpPr/>
          <p:nvPr/>
        </p:nvSpPr>
        <p:spPr>
          <a:xfrm>
            <a:off x="6752013" y="2819996"/>
            <a:ext cx="3057825" cy="707886"/>
          </a:xfrm>
          <a:prstGeom prst="rect">
            <a:avLst/>
          </a:prstGeom>
          <a:noFill/>
        </p:spPr>
        <p:txBody>
          <a:bodyPr wrap="none" lIns="91440" tIns="45720" rIns="91440" bIns="45720">
            <a:spAutoFit/>
          </a:bodyPr>
          <a:lstStyle/>
          <a:p>
            <a:pPr algn="ctr"/>
            <a:r>
              <a:rPr lang="en-US" sz="4000" b="1" cap="none" spc="0">
                <a:ln w="0"/>
                <a:solidFill>
                  <a:schemeClr val="bg1"/>
                </a:solidFill>
                <a:effectLst>
                  <a:outerShdw blurRad="38100" dist="19050" dir="2700000" algn="tl" rotWithShape="0">
                    <a:schemeClr val="dk1">
                      <a:alpha val="40000"/>
                    </a:schemeClr>
                  </a:outerShdw>
                </a:effectLst>
                <a:highlight>
                  <a:srgbClr val="000000"/>
                </a:highlight>
              </a:rPr>
              <a:t>Our Offerings</a:t>
            </a:r>
          </a:p>
        </p:txBody>
      </p:sp>
      <p:sp>
        <p:nvSpPr>
          <p:cNvPr id="13" name="Rectangle 12">
            <a:extLst>
              <a:ext uri="{FF2B5EF4-FFF2-40B4-BE49-F238E27FC236}">
                <a16:creationId xmlns:a16="http://schemas.microsoft.com/office/drawing/2014/main" id="{A43DAEF0-9E7C-40FE-82B8-E8E9E45823CA}"/>
              </a:ext>
            </a:extLst>
          </p:cNvPr>
          <p:cNvSpPr/>
          <p:nvPr/>
        </p:nvSpPr>
        <p:spPr>
          <a:xfrm>
            <a:off x="6296216" y="4064552"/>
            <a:ext cx="3969420" cy="3073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a:t>On reviewing the needs of Mercedes Customers we launched-Bolt Ultra Max, Bolt 3.0 and Bolt 2.0 by accurately mapping their requirements.</a:t>
            </a:r>
          </a:p>
          <a:p>
            <a:pPr marL="285750" indent="-285750">
              <a:buFont typeface="Arial" panose="020B0604020202020204" pitchFamily="34" charset="0"/>
              <a:buChar char="•"/>
            </a:pPr>
            <a:r>
              <a:rPr lang="en-IN"/>
              <a:t>Bolt Ultra Max ,Bolt 2.0 and Bolt 3.0 being Our top Mercedes brands brought 34% of the total revenue each.</a:t>
            </a:r>
          </a:p>
        </p:txBody>
      </p:sp>
      <p:sp>
        <p:nvSpPr>
          <p:cNvPr id="10" name="Slide Number Placeholder 4">
            <a:extLst>
              <a:ext uri="{FF2B5EF4-FFF2-40B4-BE49-F238E27FC236}">
                <a16:creationId xmlns:a16="http://schemas.microsoft.com/office/drawing/2014/main" id="{6CBAA7AA-15DF-40FE-B51A-F7FCC04C0979}"/>
              </a:ext>
            </a:extLst>
          </p:cNvPr>
          <p:cNvSpPr>
            <a:spLocks noGrp="1"/>
          </p:cNvSpPr>
          <p:nvPr>
            <p:ph type="sldNum" sz="quarter" idx="12"/>
          </p:nvPr>
        </p:nvSpPr>
        <p:spPr>
          <a:xfrm>
            <a:off x="8128029" y="7137952"/>
            <a:ext cx="2404944" cy="402652"/>
          </a:xfrm>
        </p:spPr>
        <p:txBody>
          <a:bodyPr/>
          <a:lstStyle/>
          <a:p>
            <a:fld id="{C12EB1E7-AF53-4536-BB4D-77A5DBC7F025}" type="slidenum">
              <a:rPr lang="en-US" smtClean="0"/>
              <a:pPr/>
              <a:t>9</a:t>
            </a:fld>
            <a:endParaRPr lang="en-US"/>
          </a:p>
        </p:txBody>
      </p:sp>
    </p:spTree>
    <p:extLst>
      <p:ext uri="{BB962C8B-B14F-4D97-AF65-F5344CB8AC3E}">
        <p14:creationId xmlns:p14="http://schemas.microsoft.com/office/powerpoint/2010/main" val="406067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26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 dockstate="right" visibility="0" width="350" row="9">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2D345EB-63CD-4DCE-8F33-DB09FD9B5D98}">
  <we:reference id="wa104380955" version="3.4.3.0" store="en-US" storeType="OMEX"/>
  <we:alternateReferences>
    <we:reference id="wa104380955" version="3.4.3.0" store="WA104380955"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76D3DFF-5791-4968-ABFA-FDCCA653D524}">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EFAED1738795A4391342AA4AD737E71" ma:contentTypeVersion="7" ma:contentTypeDescription="Ein neues Dokument erstellen." ma:contentTypeScope="" ma:versionID="5e9c3fc8d99b4a00c0479b50857aa21c">
  <xsd:schema xmlns:xsd="http://www.w3.org/2001/XMLSchema" xmlns:xs="http://www.w3.org/2001/XMLSchema" xmlns:p="http://schemas.microsoft.com/office/2006/metadata/properties" xmlns:ns3="cea34b89-1a2e-4893-ba07-6e3f6b99c5e9" xmlns:ns4="a91d32e9-b962-48f5-9ca4-bfcef0adef56" targetNamespace="http://schemas.microsoft.com/office/2006/metadata/properties" ma:root="true" ma:fieldsID="b5a92ab849a6bb81d767d1ff29534169" ns3:_="" ns4:_="">
    <xsd:import namespace="cea34b89-1a2e-4893-ba07-6e3f6b99c5e9"/>
    <xsd:import namespace="a91d32e9-b962-48f5-9ca4-bfcef0adef5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34b89-1a2e-4893-ba07-6e3f6b99c5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1d32e9-b962-48f5-9ca4-bfcef0adef56"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C64594-7FA5-4413-9952-920E17853E7C}">
  <ds:schemaRefs>
    <ds:schemaRef ds:uri="a91d32e9-b962-48f5-9ca4-bfcef0adef56"/>
    <ds:schemaRef ds:uri="cea34b89-1a2e-4893-ba07-6e3f6b99c5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15D0C2-A425-4BF6-92E7-77D540ED36B3}">
  <ds:schemaRefs>
    <ds:schemaRef ds:uri="a91d32e9-b962-48f5-9ca4-bfcef0adef56"/>
    <ds:schemaRef ds:uri="http://purl.org/dc/dcmitype/"/>
    <ds:schemaRef ds:uri="cea34b89-1a2e-4893-ba07-6e3f6b99c5e9"/>
    <ds:schemaRef ds:uri="http://purl.org/dc/elements/1.1/"/>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A8364EA9-4991-4E12-A86D-0031163C0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6343</Words>
  <Application>Microsoft Office PowerPoint</Application>
  <PresentationFormat>Custom</PresentationFormat>
  <Paragraphs>1055</Paragraphs>
  <Slides>71</Slides>
  <Notes>11</Notes>
  <HiddenSlides>0</HiddenSlides>
  <MMClips>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Calibri Light</vt:lpstr>
      <vt:lpstr>Helvetica Neue</vt:lpstr>
      <vt:lpstr>Office Theme</vt:lpstr>
      <vt:lpstr>1_Office Theme</vt:lpstr>
      <vt:lpstr>PowerPoint Presentation</vt:lpstr>
      <vt:lpstr>PowerPoint Presentation</vt:lpstr>
      <vt:lpstr>PowerPoint Presentation</vt:lpstr>
      <vt:lpstr>PowerPoint Presentation</vt:lpstr>
      <vt:lpstr>Mission </vt:lpstr>
      <vt:lpstr>Vision </vt:lpstr>
      <vt:lpstr>Meet Our Team</vt:lpstr>
      <vt:lpstr>Analysis of Market Segments </vt:lpstr>
      <vt:lpstr>PowerPoint Presentation</vt:lpstr>
      <vt:lpstr>PowerPoint Presentation</vt:lpstr>
      <vt:lpstr>PowerPoint Presentation</vt:lpstr>
      <vt:lpstr>Why Mercedes-First Priority?</vt:lpstr>
      <vt:lpstr>Workhorse and Traveller Target Segments</vt:lpstr>
      <vt:lpstr>Market Segmentation Target Segment Analysis</vt:lpstr>
      <vt:lpstr>PowerPoint Presentation</vt:lpstr>
      <vt:lpstr>PowerPoint Presentation</vt:lpstr>
      <vt:lpstr>Strategy of Ace Inc.| Brand Strategy </vt:lpstr>
      <vt:lpstr>Brand Strategy of Ace Inc. | Product  Management</vt:lpstr>
      <vt:lpstr>PowerPoint Presentation</vt:lpstr>
      <vt:lpstr>Strategy of Ace Inc.| Advertising Strategy </vt:lpstr>
      <vt:lpstr>PowerPoint Presentation</vt:lpstr>
      <vt:lpstr>Strategy of Ace Inc.| Pricing Strategy </vt:lpstr>
      <vt:lpstr>Strategy of Ace Inc.| Price Adjustment Strategies  </vt:lpstr>
      <vt:lpstr>PowerPoint Presentation</vt:lpstr>
      <vt:lpstr>Strategy of Ace Inc.| Sales force management  </vt:lpstr>
      <vt:lpstr>PowerPoint Presentation</vt:lpstr>
      <vt:lpstr>PowerPoint Presentation</vt:lpstr>
      <vt:lpstr>Strategy of Ace Inc.| Financial Strategy </vt:lpstr>
      <vt:lpstr>Marketing Strategy 4P’s</vt:lpstr>
      <vt:lpstr>PowerPoint Presentation</vt:lpstr>
      <vt:lpstr>Marketing Strategy 4P’s | Quarter 2 decisions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Performance</vt:lpstr>
      <vt:lpstr>PowerPoint Presentation</vt:lpstr>
      <vt:lpstr>Financial Performance</vt:lpstr>
      <vt:lpstr>Financial Performance Financial Health</vt:lpstr>
      <vt:lpstr>Financial Performance</vt:lpstr>
      <vt:lpstr>Financials Performance</vt:lpstr>
      <vt:lpstr>Financial Performance Growth Highlights</vt:lpstr>
      <vt:lpstr>Financial Performance  Cashflow &amp; profit graphs</vt:lpstr>
      <vt:lpstr>Financial Performance</vt:lpstr>
      <vt:lpstr>PowerPoint Presentation</vt:lpstr>
      <vt:lpstr>Performance Analysis of ACE Inc</vt:lpstr>
      <vt:lpstr>PowerPoint Presentation</vt:lpstr>
      <vt:lpstr>PowerPoint Presentation</vt:lpstr>
      <vt:lpstr>Performance Analysis of ACE Inc</vt:lpstr>
      <vt:lpstr>Analysis- Performance | Market share </vt:lpstr>
      <vt:lpstr>Performance Analysis of ACE Inc</vt:lpstr>
      <vt:lpstr>PowerPoint Presentation</vt:lpstr>
      <vt:lpstr>PowerPoint Presentation</vt:lpstr>
      <vt:lpstr>Performance Analysis of ACE Inc</vt:lpstr>
      <vt:lpstr>How do we differ?</vt:lpstr>
      <vt:lpstr>Performance Analysis of ACE Inc</vt:lpstr>
      <vt:lpstr>PowerPoint Presentation</vt:lpstr>
      <vt:lpstr>Performance Analysis of ACE Inc</vt:lpstr>
      <vt:lpstr>PowerPoint Presentation</vt:lpstr>
      <vt:lpstr>Performance Analysis of ACE Inc</vt:lpstr>
      <vt:lpstr>PowerPoint Presentation</vt:lpstr>
      <vt:lpstr>Performance Analysis of ACE Inc</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Patne</dc:creator>
  <cp:lastModifiedBy>Amruta Milind Taksale</cp:lastModifiedBy>
  <cp:revision>1</cp:revision>
  <dcterms:created xsi:type="dcterms:W3CDTF">2020-06-29T14:24:55Z</dcterms:created>
  <dcterms:modified xsi:type="dcterms:W3CDTF">2020-06-30T08:56:53Z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0x010100FEFAED1738795A4391342AA4AD737E71</vt:lpwstr>
  </property>
</Properties>
</file>